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315" r:id="rId4"/>
    <p:sldId id="264" r:id="rId5"/>
    <p:sldId id="265" r:id="rId6"/>
    <p:sldId id="267" r:id="rId7"/>
    <p:sldId id="266" r:id="rId8"/>
    <p:sldId id="273" r:id="rId9"/>
    <p:sldId id="323" r:id="rId10"/>
    <p:sldId id="302" r:id="rId11"/>
    <p:sldId id="303" r:id="rId12"/>
    <p:sldId id="305" r:id="rId13"/>
    <p:sldId id="287" r:id="rId14"/>
    <p:sldId id="288" r:id="rId15"/>
    <p:sldId id="290" r:id="rId16"/>
    <p:sldId id="309" r:id="rId17"/>
    <p:sldId id="317" r:id="rId18"/>
    <p:sldId id="318" r:id="rId19"/>
    <p:sldId id="319" r:id="rId20"/>
    <p:sldId id="307" r:id="rId21"/>
    <p:sldId id="308" r:id="rId22"/>
    <p:sldId id="261" r:id="rId23"/>
    <p:sldId id="320" r:id="rId24"/>
    <p:sldId id="259" r:id="rId25"/>
    <p:sldId id="311" r:id="rId26"/>
    <p:sldId id="321" r:id="rId27"/>
    <p:sldId id="322" r:id="rId28"/>
    <p:sldId id="324" r:id="rId29"/>
    <p:sldId id="325" r:id="rId30"/>
    <p:sldId id="326" r:id="rId31"/>
    <p:sldId id="327" r:id="rId32"/>
  </p:sldIdLst>
  <p:sldSz cx="12192000" cy="6858000"/>
  <p:notesSz cx="6858000" cy="9144000"/>
  <p:embeddedFontLst>
    <p:embeddedFont>
      <p:font typeface="나눔고딕" pitchFamily="2" charset="-127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함초롬바탕" panose="02030604000101010101" pitchFamily="18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B69A00-61E6-4A05-922A-0BF2F2D37E83}" v="106" dt="2023-03-06T13:05:01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수연" userId="fae7ec3df64e19a3" providerId="LiveId" clId="{61B69A00-61E6-4A05-922A-0BF2F2D37E83}"/>
    <pc:docChg chg="undo custSel addSld delSld modSld sldOrd">
      <pc:chgData name="이 수연" userId="fae7ec3df64e19a3" providerId="LiveId" clId="{61B69A00-61E6-4A05-922A-0BF2F2D37E83}" dt="2023-03-06T13:06:05.543" v="5545" actId="20577"/>
      <pc:docMkLst>
        <pc:docMk/>
      </pc:docMkLst>
      <pc:sldChg chg="modSp mod">
        <pc:chgData name="이 수연" userId="fae7ec3df64e19a3" providerId="LiveId" clId="{61B69A00-61E6-4A05-922A-0BF2F2D37E83}" dt="2023-03-06T12:49:04.578" v="5032" actId="20577"/>
        <pc:sldMkLst>
          <pc:docMk/>
          <pc:sldMk cId="3533804681" sldId="256"/>
        </pc:sldMkLst>
        <pc:spChg chg="mod">
          <ac:chgData name="이 수연" userId="fae7ec3df64e19a3" providerId="LiveId" clId="{61B69A00-61E6-4A05-922A-0BF2F2D37E83}" dt="2023-03-06T12:49:04.578" v="5032" actId="20577"/>
          <ac:spMkLst>
            <pc:docMk/>
            <pc:sldMk cId="3533804681" sldId="256"/>
            <ac:spMk id="8" creationId="{4192FD92-A810-DF48-4EA8-11CBAB87A644}"/>
          </ac:spMkLst>
        </pc:spChg>
      </pc:sldChg>
      <pc:sldChg chg="addSp delSp modSp mod">
        <pc:chgData name="이 수연" userId="fae7ec3df64e19a3" providerId="LiveId" clId="{61B69A00-61E6-4A05-922A-0BF2F2D37E83}" dt="2023-03-06T03:28:56.402" v="2140" actId="12788"/>
        <pc:sldMkLst>
          <pc:docMk/>
          <pc:sldMk cId="833812824" sldId="257"/>
        </pc:sldMkLst>
        <pc:spChg chg="mod">
          <ac:chgData name="이 수연" userId="fae7ec3df64e19a3" providerId="LiveId" clId="{61B69A00-61E6-4A05-922A-0BF2F2D37E83}" dt="2023-03-06T02:43:45.182" v="747" actId="1035"/>
          <ac:spMkLst>
            <pc:docMk/>
            <pc:sldMk cId="833812824" sldId="257"/>
            <ac:spMk id="2" creationId="{4582E9EE-EDBE-3639-D1DA-DE6D046FCE6D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3" creationId="{47F56C44-FFD4-C597-0527-3079402EE0C3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4" creationId="{13462718-FED0-3FCE-CC1D-27A8503BC20B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5" creationId="{92F37339-1257-6718-A9B5-6BE3F9B5920E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6" creationId="{2A49388C-E0F4-FD5B-A029-5685E794C3F1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7" creationId="{7D1F6FA5-8AC9-642F-6FE7-79CD96553D02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8" creationId="{1CFA1188-8E58-E3F1-AC18-BC35ECF98FBB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9" creationId="{F1442992-DB3F-22C3-C70D-D0B3554900C9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10" creationId="{3413713E-9FB1-6C0E-E2C7-E6D4472DDB78}"/>
          </ac:spMkLst>
        </pc:spChg>
        <pc:spChg chg="del">
          <ac:chgData name="이 수연" userId="fae7ec3df64e19a3" providerId="LiveId" clId="{61B69A00-61E6-4A05-922A-0BF2F2D37E83}" dt="2023-03-06T03:27:48.340" v="2130" actId="478"/>
          <ac:spMkLst>
            <pc:docMk/>
            <pc:sldMk cId="833812824" sldId="257"/>
            <ac:spMk id="11" creationId="{978A9F64-B4F4-F541-BD12-7B3FAE455ABD}"/>
          </ac:spMkLst>
        </pc:spChg>
        <pc:spChg chg="del">
          <ac:chgData name="이 수연" userId="fae7ec3df64e19a3" providerId="LiveId" clId="{61B69A00-61E6-4A05-922A-0BF2F2D37E83}" dt="2023-03-06T03:27:48.340" v="2130" actId="478"/>
          <ac:spMkLst>
            <pc:docMk/>
            <pc:sldMk cId="833812824" sldId="257"/>
            <ac:spMk id="12" creationId="{20238322-6957-BA7B-19AA-3D43D552C751}"/>
          </ac:spMkLst>
        </pc:spChg>
        <pc:grpChg chg="add mod">
          <ac:chgData name="이 수연" userId="fae7ec3df64e19a3" providerId="LiveId" clId="{61B69A00-61E6-4A05-922A-0BF2F2D37E83}" dt="2023-03-06T03:28:56.402" v="2140" actId="12788"/>
          <ac:grpSpMkLst>
            <pc:docMk/>
            <pc:sldMk cId="833812824" sldId="257"/>
            <ac:grpSpMk id="20" creationId="{834DB0E5-F6ED-2480-0F93-8EF0138663E4}"/>
          </ac:grpSpMkLst>
        </pc:grpChg>
      </pc:sldChg>
      <pc:sldChg chg="addSp modSp mod">
        <pc:chgData name="이 수연" userId="fae7ec3df64e19a3" providerId="LiveId" clId="{61B69A00-61E6-4A05-922A-0BF2F2D37E83}" dt="2023-03-06T13:06:05.543" v="5545" actId="20577"/>
        <pc:sldMkLst>
          <pc:docMk/>
          <pc:sldMk cId="3083217207" sldId="258"/>
        </pc:sldMkLst>
        <pc:spChg chg="mod">
          <ac:chgData name="이 수연" userId="fae7ec3df64e19a3" providerId="LiveId" clId="{61B69A00-61E6-4A05-922A-0BF2F2D37E83}" dt="2023-03-06T02:51:28.729" v="798" actId="20577"/>
          <ac:spMkLst>
            <pc:docMk/>
            <pc:sldMk cId="3083217207" sldId="258"/>
            <ac:spMk id="3" creationId="{75A1106C-C9F1-2A10-9B2E-BFCAA7C01B30}"/>
          </ac:spMkLst>
        </pc:spChg>
        <pc:spChg chg="add mod">
          <ac:chgData name="이 수연" userId="fae7ec3df64e19a3" providerId="LiveId" clId="{61B69A00-61E6-4A05-922A-0BF2F2D37E83}" dt="2023-03-06T13:06:05.543" v="5545" actId="20577"/>
          <ac:spMkLst>
            <pc:docMk/>
            <pc:sldMk cId="3083217207" sldId="258"/>
            <ac:spMk id="4" creationId="{0C807EA1-07D8-1CFB-F040-6D8A2739FE4A}"/>
          </ac:spMkLst>
        </pc:spChg>
        <pc:spChg chg="mod">
          <ac:chgData name="이 수연" userId="fae7ec3df64e19a3" providerId="LiveId" clId="{61B69A00-61E6-4A05-922A-0BF2F2D37E83}" dt="2023-03-06T02:51:40.303" v="832" actId="14100"/>
          <ac:spMkLst>
            <pc:docMk/>
            <pc:sldMk cId="3083217207" sldId="258"/>
            <ac:spMk id="9" creationId="{7E633667-823B-9C9F-588C-C56E6D9FBD08}"/>
          </ac:spMkLst>
        </pc:spChg>
      </pc:sldChg>
      <pc:sldChg chg="del">
        <pc:chgData name="이 수연" userId="fae7ec3df64e19a3" providerId="LiveId" clId="{61B69A00-61E6-4A05-922A-0BF2F2D37E83}" dt="2023-03-06T03:27:32.779" v="2128" actId="47"/>
        <pc:sldMkLst>
          <pc:docMk/>
          <pc:sldMk cId="3144679520" sldId="260"/>
        </pc:sldMkLst>
      </pc:sldChg>
      <pc:sldChg chg="addSp delSp modSp del mod">
        <pc:chgData name="이 수연" userId="fae7ec3df64e19a3" providerId="LiveId" clId="{61B69A00-61E6-4A05-922A-0BF2F2D37E83}" dt="2023-03-06T03:52:24.611" v="2947" actId="47"/>
        <pc:sldMkLst>
          <pc:docMk/>
          <pc:sldMk cId="4222819538" sldId="261"/>
        </pc:sldMkLst>
        <pc:spChg chg="mod">
          <ac:chgData name="이 수연" userId="fae7ec3df64e19a3" providerId="LiveId" clId="{61B69A00-61E6-4A05-922A-0BF2F2D37E83}" dt="2023-03-06T02:51:50.727" v="833" actId="20577"/>
          <ac:spMkLst>
            <pc:docMk/>
            <pc:sldMk cId="4222819538" sldId="261"/>
            <ac:spMk id="3" creationId="{75A1106C-C9F1-2A10-9B2E-BFCAA7C01B30}"/>
          </ac:spMkLst>
        </pc:spChg>
        <pc:spChg chg="mod">
          <ac:chgData name="이 수연" userId="fae7ec3df64e19a3" providerId="LiveId" clId="{61B69A00-61E6-4A05-922A-0BF2F2D37E83}" dt="2023-03-06T02:52:13.426" v="895" actId="14100"/>
          <ac:spMkLst>
            <pc:docMk/>
            <pc:sldMk cId="4222819538" sldId="261"/>
            <ac:spMk id="9" creationId="{7E633667-823B-9C9F-588C-C56E6D9FBD08}"/>
          </ac:spMkLst>
        </pc:spChg>
        <pc:spChg chg="add mod">
          <ac:chgData name="이 수연" userId="fae7ec3df64e19a3" providerId="LiveId" clId="{61B69A00-61E6-4A05-922A-0BF2F2D37E83}" dt="2023-03-06T03:31:47.188" v="2228" actId="1076"/>
          <ac:spMkLst>
            <pc:docMk/>
            <pc:sldMk cId="4222819538" sldId="261"/>
            <ac:spMk id="12" creationId="{467AD247-C445-394A-9A35-D15E842CBAD1}"/>
          </ac:spMkLst>
        </pc:spChg>
        <pc:spChg chg="add mod">
          <ac:chgData name="이 수연" userId="fae7ec3df64e19a3" providerId="LiveId" clId="{61B69A00-61E6-4A05-922A-0BF2F2D37E83}" dt="2023-03-06T03:32:01.391" v="2274" actId="1076"/>
          <ac:spMkLst>
            <pc:docMk/>
            <pc:sldMk cId="4222819538" sldId="261"/>
            <ac:spMk id="13" creationId="{219A2D9A-C580-49B9-6A14-6F9CD8BC9D30}"/>
          </ac:spMkLst>
        </pc:spChg>
        <pc:grpChg chg="del">
          <ac:chgData name="이 수연" userId="fae7ec3df64e19a3" providerId="LiveId" clId="{61B69A00-61E6-4A05-922A-0BF2F2D37E83}" dt="2023-03-06T02:41:47.960" v="673" actId="478"/>
          <ac:grpSpMkLst>
            <pc:docMk/>
            <pc:sldMk cId="4222819538" sldId="261"/>
            <ac:grpSpMk id="8" creationId="{E0772818-8A24-677F-6AFE-A75874EC1225}"/>
          </ac:grpSpMkLst>
        </pc:grpChg>
        <pc:picChg chg="add mod">
          <ac:chgData name="이 수연" userId="fae7ec3df64e19a3" providerId="LiveId" clId="{61B69A00-61E6-4A05-922A-0BF2F2D37E83}" dt="2023-03-06T02:59:12.493" v="909" actId="1076"/>
          <ac:picMkLst>
            <pc:docMk/>
            <pc:sldMk cId="4222819538" sldId="261"/>
            <ac:picMk id="6" creationId="{2DBA08AD-69EE-F349-C2DE-B8834DAECD66}"/>
          </ac:picMkLst>
        </pc:picChg>
        <pc:picChg chg="add mod">
          <ac:chgData name="이 수연" userId="fae7ec3df64e19a3" providerId="LiveId" clId="{61B69A00-61E6-4A05-922A-0BF2F2D37E83}" dt="2023-03-06T02:57:48.501" v="906" actId="1076"/>
          <ac:picMkLst>
            <pc:docMk/>
            <pc:sldMk cId="4222819538" sldId="261"/>
            <ac:picMk id="11" creationId="{A68C2295-D4B1-5BEC-3F45-F42F0D82FEC1}"/>
          </ac:picMkLst>
        </pc:picChg>
      </pc:sldChg>
      <pc:sldChg chg="addSp modSp mod">
        <pc:chgData name="이 수연" userId="fae7ec3df64e19a3" providerId="LiveId" clId="{61B69A00-61E6-4A05-922A-0BF2F2D37E83}" dt="2023-03-06T13:05:44.768" v="5535" actId="20577"/>
        <pc:sldMkLst>
          <pc:docMk/>
          <pc:sldMk cId="561426124" sldId="262"/>
        </pc:sldMkLst>
        <pc:spChg chg="add mod">
          <ac:chgData name="이 수연" userId="fae7ec3df64e19a3" providerId="LiveId" clId="{61B69A00-61E6-4A05-922A-0BF2F2D37E83}" dt="2023-03-06T13:05:44.768" v="5535" actId="20577"/>
          <ac:spMkLst>
            <pc:docMk/>
            <pc:sldMk cId="561426124" sldId="262"/>
            <ac:spMk id="5" creationId="{2F2D758E-2950-074C-1EE1-14177232E686}"/>
          </ac:spMkLst>
        </pc:spChg>
      </pc:sldChg>
      <pc:sldChg chg="addSp delSp modSp mod">
        <pc:chgData name="이 수연" userId="fae7ec3df64e19a3" providerId="LiveId" clId="{61B69A00-61E6-4A05-922A-0BF2F2D37E83}" dt="2023-03-06T13:05:40.905" v="5533" actId="20577"/>
        <pc:sldMkLst>
          <pc:docMk/>
          <pc:sldMk cId="3561793330" sldId="263"/>
        </pc:sldMkLst>
        <pc:spChg chg="add mod">
          <ac:chgData name="이 수연" userId="fae7ec3df64e19a3" providerId="LiveId" clId="{61B69A00-61E6-4A05-922A-0BF2F2D37E83}" dt="2023-03-06T13:05:40.905" v="5533" actId="20577"/>
          <ac:spMkLst>
            <pc:docMk/>
            <pc:sldMk cId="3561793330" sldId="263"/>
            <ac:spMk id="4" creationId="{A27A9512-CF45-3F9C-BF19-7690669826AC}"/>
          </ac:spMkLst>
        </pc:spChg>
        <pc:spChg chg="mod topLvl">
          <ac:chgData name="이 수연" userId="fae7ec3df64e19a3" providerId="LiveId" clId="{61B69A00-61E6-4A05-922A-0BF2F2D37E83}" dt="2023-03-06T02:31:14.519" v="299" actId="164"/>
          <ac:spMkLst>
            <pc:docMk/>
            <pc:sldMk cId="3561793330" sldId="263"/>
            <ac:spMk id="25" creationId="{6963B8C6-E0E5-7D01-A54D-5CC60A064DB9}"/>
          </ac:spMkLst>
        </pc:spChg>
        <pc:spChg chg="add mod">
          <ac:chgData name="이 수연" userId="fae7ec3df64e19a3" providerId="LiveId" clId="{61B69A00-61E6-4A05-922A-0BF2F2D37E83}" dt="2023-03-06T02:28:55.832" v="226" actId="164"/>
          <ac:spMkLst>
            <pc:docMk/>
            <pc:sldMk cId="3561793330" sldId="263"/>
            <ac:spMk id="33" creationId="{FB42F7FA-73AE-4F44-64E8-3C69BC05C5A7}"/>
          </ac:spMkLst>
        </pc:spChg>
        <pc:spChg chg="add mod">
          <ac:chgData name="이 수연" userId="fae7ec3df64e19a3" providerId="LiveId" clId="{61B69A00-61E6-4A05-922A-0BF2F2D37E83}" dt="2023-03-06T02:29:41.728" v="268" actId="164"/>
          <ac:spMkLst>
            <pc:docMk/>
            <pc:sldMk cId="3561793330" sldId="263"/>
            <ac:spMk id="35" creationId="{F07B0AC2-B258-353C-241B-2DBDC3D90B9C}"/>
          </ac:spMkLst>
        </pc:spChg>
        <pc:spChg chg="add mod">
          <ac:chgData name="이 수연" userId="fae7ec3df64e19a3" providerId="LiveId" clId="{61B69A00-61E6-4A05-922A-0BF2F2D37E83}" dt="2023-03-06T02:30:10.472" v="288" actId="164"/>
          <ac:spMkLst>
            <pc:docMk/>
            <pc:sldMk cId="3561793330" sldId="263"/>
            <ac:spMk id="37" creationId="{CD48BD99-4DF7-B73C-41CF-B715A6A4D978}"/>
          </ac:spMkLst>
        </pc:spChg>
        <pc:grpChg chg="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5" creationId="{9DF4B31A-6DE8-04B5-7839-143158A2E085}"/>
          </ac:grpSpMkLst>
        </pc:grpChg>
        <pc:grpChg chg="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18" creationId="{F8A5DDD6-C3AE-2CCC-C147-57F6FE915D87}"/>
          </ac:grpSpMkLst>
        </pc:grpChg>
        <pc:grpChg chg="del">
          <ac:chgData name="이 수연" userId="fae7ec3df64e19a3" providerId="LiveId" clId="{61B69A00-61E6-4A05-922A-0BF2F2D37E83}" dt="2023-03-06T02:27:31.985" v="186" actId="165"/>
          <ac:grpSpMkLst>
            <pc:docMk/>
            <pc:sldMk cId="3561793330" sldId="263"/>
            <ac:grpSpMk id="23" creationId="{C7B75A6A-8188-3FA0-27A4-AD1A168E104D}"/>
          </ac:grpSpMkLst>
        </pc:grpChg>
        <pc:grpChg chg="add 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34" creationId="{57855DAA-B798-C6A9-2C82-A7F35F0D7AE6}"/>
          </ac:grpSpMkLst>
        </pc:grpChg>
        <pc:grpChg chg="add 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36" creationId="{4E518519-4E23-5FFD-F792-0D4ADB2ADA8C}"/>
          </ac:grpSpMkLst>
        </pc:grpChg>
        <pc:grpChg chg="add 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38" creationId="{2FF83407-BADD-2DCF-3C03-C30547EF2123}"/>
          </ac:grpSpMkLst>
        </pc:grpChg>
        <pc:grpChg chg="add 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39" creationId="{5C4C0A34-2A05-C2A3-8A95-BD846E4182AD}"/>
          </ac:grpSpMkLst>
        </pc:grpChg>
        <pc:grpChg chg="add mod">
          <ac:chgData name="이 수연" userId="fae7ec3df64e19a3" providerId="LiveId" clId="{61B69A00-61E6-4A05-922A-0BF2F2D37E83}" dt="2023-03-06T02:31:27.645" v="301" actId="1076"/>
          <ac:grpSpMkLst>
            <pc:docMk/>
            <pc:sldMk cId="3561793330" sldId="263"/>
            <ac:grpSpMk id="40" creationId="{E511966C-F8E1-E57F-19B3-5D0FDC3CCD0D}"/>
          </ac:grpSpMkLst>
        </pc:grpChg>
        <pc:picChg chg="mod topLvl">
          <ac:chgData name="이 수연" userId="fae7ec3df64e19a3" providerId="LiveId" clId="{61B69A00-61E6-4A05-922A-0BF2F2D37E83}" dt="2023-03-06T02:31:14.519" v="299" actId="164"/>
          <ac:picMkLst>
            <pc:docMk/>
            <pc:sldMk cId="3561793330" sldId="263"/>
            <ac:picMk id="24" creationId="{E6ACF435-264C-D937-40CC-F00B854F3E9A}"/>
          </ac:picMkLst>
        </pc:picChg>
        <pc:picChg chg="add mod modCrop">
          <ac:chgData name="이 수연" userId="fae7ec3df64e19a3" providerId="LiveId" clId="{61B69A00-61E6-4A05-922A-0BF2F2D37E83}" dt="2023-03-06T02:28:55.832" v="226" actId="164"/>
          <ac:picMkLst>
            <pc:docMk/>
            <pc:sldMk cId="3561793330" sldId="263"/>
            <ac:picMk id="28" creationId="{836B1FDB-3AAB-84C2-C8CD-9F3445BA9B2A}"/>
          </ac:picMkLst>
        </pc:picChg>
        <pc:picChg chg="add mod modCrop">
          <ac:chgData name="이 수연" userId="fae7ec3df64e19a3" providerId="LiveId" clId="{61B69A00-61E6-4A05-922A-0BF2F2D37E83}" dt="2023-03-06T02:29:41.728" v="268" actId="164"/>
          <ac:picMkLst>
            <pc:docMk/>
            <pc:sldMk cId="3561793330" sldId="263"/>
            <ac:picMk id="30" creationId="{8D52F3F5-F11F-E5E6-898A-C934571BD0FA}"/>
          </ac:picMkLst>
        </pc:picChg>
        <pc:picChg chg="add mod modCrop">
          <ac:chgData name="이 수연" userId="fae7ec3df64e19a3" providerId="LiveId" clId="{61B69A00-61E6-4A05-922A-0BF2F2D37E83}" dt="2023-03-06T02:30:10.472" v="288" actId="164"/>
          <ac:picMkLst>
            <pc:docMk/>
            <pc:sldMk cId="3561793330" sldId="263"/>
            <ac:picMk id="32" creationId="{217D7A05-096A-CE43-4539-FF533343E067}"/>
          </ac:picMkLst>
        </pc:picChg>
      </pc:sldChg>
      <pc:sldChg chg="addSp modSp mod">
        <pc:chgData name="이 수연" userId="fae7ec3df64e19a3" providerId="LiveId" clId="{61B69A00-61E6-4A05-922A-0BF2F2D37E83}" dt="2023-03-06T13:05:34.292" v="5531" actId="20577"/>
        <pc:sldMkLst>
          <pc:docMk/>
          <pc:sldMk cId="2950898598" sldId="264"/>
        </pc:sldMkLst>
        <pc:spChg chg="add mod">
          <ac:chgData name="이 수연" userId="fae7ec3df64e19a3" providerId="LiveId" clId="{61B69A00-61E6-4A05-922A-0BF2F2D37E83}" dt="2023-03-06T13:05:34.292" v="5531" actId="20577"/>
          <ac:spMkLst>
            <pc:docMk/>
            <pc:sldMk cId="2950898598" sldId="264"/>
            <ac:spMk id="5" creationId="{ADE79FF1-AAD2-8585-29EC-721CF0472562}"/>
          </ac:spMkLst>
        </pc:spChg>
        <pc:spChg chg="mod">
          <ac:chgData name="이 수연" userId="fae7ec3df64e19a3" providerId="LiveId" clId="{61B69A00-61E6-4A05-922A-0BF2F2D37E83}" dt="2023-03-06T02:38:52.491" v="351" actId="14100"/>
          <ac:spMkLst>
            <pc:docMk/>
            <pc:sldMk cId="2950898598" sldId="264"/>
            <ac:spMk id="9" creationId="{7E633667-823B-9C9F-588C-C56E6D9FBD08}"/>
          </ac:spMkLst>
        </pc:spChg>
      </pc:sldChg>
      <pc:sldChg chg="addSp delSp modSp mod">
        <pc:chgData name="이 수연" userId="fae7ec3df64e19a3" providerId="LiveId" clId="{61B69A00-61E6-4A05-922A-0BF2F2D37E83}" dt="2023-03-06T13:05:30.064" v="5529" actId="20577"/>
        <pc:sldMkLst>
          <pc:docMk/>
          <pc:sldMk cId="2454667364" sldId="265"/>
        </pc:sldMkLst>
        <pc:spChg chg="mod">
          <ac:chgData name="이 수연" userId="fae7ec3df64e19a3" providerId="LiveId" clId="{61B69A00-61E6-4A05-922A-0BF2F2D37E83}" dt="2023-03-06T06:54:37.360" v="4663" actId="14100"/>
          <ac:spMkLst>
            <pc:docMk/>
            <pc:sldMk cId="2454667364" sldId="265"/>
            <ac:spMk id="3" creationId="{75A1106C-C9F1-2A10-9B2E-BFCAA7C01B30}"/>
          </ac:spMkLst>
        </pc:spChg>
        <pc:spChg chg="add mod ord">
          <ac:chgData name="이 수연" userId="fae7ec3df64e19a3" providerId="LiveId" clId="{61B69A00-61E6-4A05-922A-0BF2F2D37E83}" dt="2023-03-06T13:01:47.803" v="5468" actId="1076"/>
          <ac:spMkLst>
            <pc:docMk/>
            <pc:sldMk cId="2454667364" sldId="265"/>
            <ac:spMk id="6" creationId="{DC2DA26C-C968-A076-7B9D-86981252CCFF}"/>
          </ac:spMkLst>
        </pc:spChg>
        <pc:spChg chg="mod topLvl">
          <ac:chgData name="이 수연" userId="fae7ec3df64e19a3" providerId="LiveId" clId="{61B69A00-61E6-4A05-922A-0BF2F2D37E83}" dt="2023-03-06T13:02:00.914" v="5469" actId="1076"/>
          <ac:spMkLst>
            <pc:docMk/>
            <pc:sldMk cId="2454667364" sldId="265"/>
            <ac:spMk id="7" creationId="{2501F67F-C218-9819-BD9D-6A26CDA6398D}"/>
          </ac:spMkLst>
        </pc:spChg>
        <pc:spChg chg="add mod">
          <ac:chgData name="이 수연" userId="fae7ec3df64e19a3" providerId="LiveId" clId="{61B69A00-61E6-4A05-922A-0BF2F2D37E83}" dt="2023-03-06T13:05:30.064" v="5529" actId="20577"/>
          <ac:spMkLst>
            <pc:docMk/>
            <pc:sldMk cId="2454667364" sldId="265"/>
            <ac:spMk id="8" creationId="{838396F4-FAA2-A6A6-5F7C-343DF3B76D5E}"/>
          </ac:spMkLst>
        </pc:spChg>
        <pc:spChg chg="mod">
          <ac:chgData name="이 수연" userId="fae7ec3df64e19a3" providerId="LiveId" clId="{61B69A00-61E6-4A05-922A-0BF2F2D37E83}" dt="2023-03-06T06:56:19.276" v="4849" actId="14100"/>
          <ac:spMkLst>
            <pc:docMk/>
            <pc:sldMk cId="2454667364" sldId="265"/>
            <ac:spMk id="9" creationId="{7E633667-823B-9C9F-588C-C56E6D9FBD08}"/>
          </ac:spMkLst>
        </pc:spChg>
        <pc:spChg chg="del mod topLvl">
          <ac:chgData name="이 수연" userId="fae7ec3df64e19a3" providerId="LiveId" clId="{61B69A00-61E6-4A05-922A-0BF2F2D37E83}" dt="2023-03-06T06:55:54.386" v="4746" actId="478"/>
          <ac:spMkLst>
            <pc:docMk/>
            <pc:sldMk cId="2454667364" sldId="265"/>
            <ac:spMk id="18" creationId="{CB655356-1DCC-43FC-D2C5-32651384A546}"/>
          </ac:spMkLst>
        </pc:spChg>
        <pc:grpChg chg="del">
          <ac:chgData name="이 수연" userId="fae7ec3df64e19a3" providerId="LiveId" clId="{61B69A00-61E6-4A05-922A-0BF2F2D37E83}" dt="2023-03-06T02:23:36.677" v="152" actId="165"/>
          <ac:grpSpMkLst>
            <pc:docMk/>
            <pc:sldMk cId="2454667364" sldId="265"/>
            <ac:grpSpMk id="19" creationId="{CBE7169C-30C1-C3B0-8A46-6A578274A5F7}"/>
          </ac:grpSpMkLst>
        </pc:grpChg>
        <pc:grpChg chg="add del mod">
          <ac:chgData name="이 수연" userId="fae7ec3df64e19a3" providerId="LiveId" clId="{61B69A00-61E6-4A05-922A-0BF2F2D37E83}" dt="2023-03-06T06:55:18.451" v="4739" actId="165"/>
          <ac:grpSpMkLst>
            <pc:docMk/>
            <pc:sldMk cId="2454667364" sldId="265"/>
            <ac:grpSpMk id="21" creationId="{D3B0C701-B013-809D-A23A-D167DC6C2484}"/>
          </ac:grpSpMkLst>
        </pc:grpChg>
        <pc:picChg chg="add mod ord">
          <ac:chgData name="이 수연" userId="fae7ec3df64e19a3" providerId="LiveId" clId="{61B69A00-61E6-4A05-922A-0BF2F2D37E83}" dt="2023-03-06T13:01:34.934" v="5467" actId="14100"/>
          <ac:picMkLst>
            <pc:docMk/>
            <pc:sldMk cId="2454667364" sldId="265"/>
            <ac:picMk id="4" creationId="{71723E76-7A39-822D-E57A-80FA9C893506}"/>
          </ac:picMkLst>
        </pc:picChg>
        <pc:picChg chg="mod topLvl">
          <ac:chgData name="이 수연" userId="fae7ec3df64e19a3" providerId="LiveId" clId="{61B69A00-61E6-4A05-922A-0BF2F2D37E83}" dt="2023-03-06T13:02:00.914" v="5469" actId="1076"/>
          <ac:picMkLst>
            <pc:docMk/>
            <pc:sldMk cId="2454667364" sldId="265"/>
            <ac:picMk id="5" creationId="{E6CAC0A8-418F-E2A2-B8AF-28DB19083DE6}"/>
          </ac:picMkLst>
        </pc:picChg>
        <pc:picChg chg="del mod topLvl">
          <ac:chgData name="이 수연" userId="fae7ec3df64e19a3" providerId="LiveId" clId="{61B69A00-61E6-4A05-922A-0BF2F2D37E83}" dt="2023-03-06T06:55:54.386" v="4746" actId="478"/>
          <ac:picMkLst>
            <pc:docMk/>
            <pc:sldMk cId="2454667364" sldId="265"/>
            <ac:picMk id="8" creationId="{805643BA-035F-AE3B-E0D9-F61D088ECEB3}"/>
          </ac:picMkLst>
        </pc:picChg>
      </pc:sldChg>
      <pc:sldChg chg="addSp delSp modSp mod">
        <pc:chgData name="이 수연" userId="fae7ec3df64e19a3" providerId="LiveId" clId="{61B69A00-61E6-4A05-922A-0BF2F2D37E83}" dt="2023-03-06T13:05:22.137" v="5525" actId="20577"/>
        <pc:sldMkLst>
          <pc:docMk/>
          <pc:sldMk cId="3654460742" sldId="266"/>
        </pc:sldMkLst>
        <pc:spChg chg="mod">
          <ac:chgData name="이 수연" userId="fae7ec3df64e19a3" providerId="LiveId" clId="{61B69A00-61E6-4A05-922A-0BF2F2D37E83}" dt="2023-03-06T06:55:01.722" v="4736" actId="20577"/>
          <ac:spMkLst>
            <pc:docMk/>
            <pc:sldMk cId="3654460742" sldId="266"/>
            <ac:spMk id="3" creationId="{75A1106C-C9F1-2A10-9B2E-BFCAA7C01B30}"/>
          </ac:spMkLst>
        </pc:spChg>
        <pc:spChg chg="add mod ord">
          <ac:chgData name="이 수연" userId="fae7ec3df64e19a3" providerId="LiveId" clId="{61B69A00-61E6-4A05-922A-0BF2F2D37E83}" dt="2023-03-06T13:03:10.785" v="5483" actId="167"/>
          <ac:spMkLst>
            <pc:docMk/>
            <pc:sldMk cId="3654460742" sldId="266"/>
            <ac:spMk id="5" creationId="{2370B77E-6C95-B5DB-D926-655B0C21127C}"/>
          </ac:spMkLst>
        </pc:spChg>
        <pc:spChg chg="add mod">
          <ac:chgData name="이 수연" userId="fae7ec3df64e19a3" providerId="LiveId" clId="{61B69A00-61E6-4A05-922A-0BF2F2D37E83}" dt="2023-03-06T13:05:22.137" v="5525" actId="20577"/>
          <ac:spMkLst>
            <pc:docMk/>
            <pc:sldMk cId="3654460742" sldId="266"/>
            <ac:spMk id="6" creationId="{3FE19B56-DE37-E85A-07A9-8A23F1A8E67D}"/>
          </ac:spMkLst>
        </pc:spChg>
        <pc:spChg chg="add del mod">
          <ac:chgData name="이 수연" userId="fae7ec3df64e19a3" providerId="LiveId" clId="{61B69A00-61E6-4A05-922A-0BF2F2D37E83}" dt="2023-03-06T02:23:22.906" v="150" actId="478"/>
          <ac:spMkLst>
            <pc:docMk/>
            <pc:sldMk cId="3654460742" sldId="266"/>
            <ac:spMk id="7" creationId="{9AB95BA2-8CA7-947B-EE62-02E3A58197A7}"/>
          </ac:spMkLst>
        </pc:spChg>
        <pc:spChg chg="add del mod">
          <ac:chgData name="이 수연" userId="fae7ec3df64e19a3" providerId="LiveId" clId="{61B69A00-61E6-4A05-922A-0BF2F2D37E83}" dt="2023-03-06T13:03:14.702" v="5484" actId="478"/>
          <ac:spMkLst>
            <pc:docMk/>
            <pc:sldMk cId="3654460742" sldId="266"/>
            <ac:spMk id="8" creationId="{FB8F8442-20BA-A995-6A32-71284F018412}"/>
          </ac:spMkLst>
        </pc:spChg>
        <pc:spChg chg="mod">
          <ac:chgData name="이 수연" userId="fae7ec3df64e19a3" providerId="LiveId" clId="{61B69A00-61E6-4A05-922A-0BF2F2D37E83}" dt="2023-03-06T06:56:34.030" v="4952" actId="14100"/>
          <ac:spMkLst>
            <pc:docMk/>
            <pc:sldMk cId="3654460742" sldId="266"/>
            <ac:spMk id="9" creationId="{7E633667-823B-9C9F-588C-C56E6D9FBD08}"/>
          </ac:spMkLst>
        </pc:spChg>
        <pc:spChg chg="add del mod ord topLvl">
          <ac:chgData name="이 수연" userId="fae7ec3df64e19a3" providerId="LiveId" clId="{61B69A00-61E6-4A05-922A-0BF2F2D37E83}" dt="2023-03-06T06:55:38.801" v="4743" actId="478"/>
          <ac:spMkLst>
            <pc:docMk/>
            <pc:sldMk cId="3654460742" sldId="266"/>
            <ac:spMk id="18" creationId="{AC48A770-6AB3-5DCD-DEA0-FC263D2D57CD}"/>
          </ac:spMkLst>
        </pc:spChg>
        <pc:spChg chg="add mod ord topLvl">
          <ac:chgData name="이 수연" userId="fae7ec3df64e19a3" providerId="LiveId" clId="{61B69A00-61E6-4A05-922A-0BF2F2D37E83}" dt="2023-03-06T13:03:32.084" v="5488" actId="1076"/>
          <ac:spMkLst>
            <pc:docMk/>
            <pc:sldMk cId="3654460742" sldId="266"/>
            <ac:spMk id="21" creationId="{1AEC5143-E303-8654-2C62-7E771A13D4F1}"/>
          </ac:spMkLst>
        </pc:spChg>
        <pc:spChg chg="del mod topLvl">
          <ac:chgData name="이 수연" userId="fae7ec3df64e19a3" providerId="LiveId" clId="{61B69A00-61E6-4A05-922A-0BF2F2D37E83}" dt="2023-03-06T02:24:58.484" v="163" actId="478"/>
          <ac:spMkLst>
            <pc:docMk/>
            <pc:sldMk cId="3654460742" sldId="266"/>
            <ac:spMk id="25" creationId="{1A6BEF28-9496-68D4-2211-8E7F4CD51AA3}"/>
          </ac:spMkLst>
        </pc:spChg>
        <pc:spChg chg="del mod topLvl">
          <ac:chgData name="이 수연" userId="fae7ec3df64e19a3" providerId="LiveId" clId="{61B69A00-61E6-4A05-922A-0BF2F2D37E83}" dt="2023-03-06T02:25:15.057" v="167" actId="478"/>
          <ac:spMkLst>
            <pc:docMk/>
            <pc:sldMk cId="3654460742" sldId="266"/>
            <ac:spMk id="54" creationId="{3BE119F7-809F-D806-81F2-738AFF22301A}"/>
          </ac:spMkLst>
        </pc:spChg>
        <pc:grpChg chg="add del mod">
          <ac:chgData name="이 수연" userId="fae7ec3df64e19a3" providerId="LiveId" clId="{61B69A00-61E6-4A05-922A-0BF2F2D37E83}" dt="2023-03-06T02:24:39.530" v="159" actId="165"/>
          <ac:grpSpMkLst>
            <pc:docMk/>
            <pc:sldMk cId="3654460742" sldId="266"/>
            <ac:grpSpMk id="23" creationId="{96A2C299-4FDA-5FF2-6E81-FB19DB66A764}"/>
          </ac:grpSpMkLst>
        </pc:grpChg>
        <pc:grpChg chg="add del mod">
          <ac:chgData name="이 수연" userId="fae7ec3df64e19a3" providerId="LiveId" clId="{61B69A00-61E6-4A05-922A-0BF2F2D37E83}" dt="2023-03-06T06:55:05.576" v="4737" actId="165"/>
          <ac:grpSpMkLst>
            <pc:docMk/>
            <pc:sldMk cId="3654460742" sldId="266"/>
            <ac:grpSpMk id="55" creationId="{98C4B975-28FB-60A2-1C17-723022D7501E}"/>
          </ac:grpSpMkLst>
        </pc:grpChg>
        <pc:picChg chg="add mod ord">
          <ac:chgData name="이 수연" userId="fae7ec3df64e19a3" providerId="LiveId" clId="{61B69A00-61E6-4A05-922A-0BF2F2D37E83}" dt="2023-03-06T13:02:57.785" v="5479" actId="14100"/>
          <ac:picMkLst>
            <pc:docMk/>
            <pc:sldMk cId="3654460742" sldId="266"/>
            <ac:picMk id="4" creationId="{7F313120-405B-1688-6212-37CD3A3629F0}"/>
          </ac:picMkLst>
        </pc:picChg>
        <pc:picChg chg="add del mod">
          <ac:chgData name="이 수연" userId="fae7ec3df64e19a3" providerId="LiveId" clId="{61B69A00-61E6-4A05-922A-0BF2F2D37E83}" dt="2023-03-06T02:23:22.906" v="150" actId="478"/>
          <ac:picMkLst>
            <pc:docMk/>
            <pc:sldMk cId="3654460742" sldId="266"/>
            <ac:picMk id="5" creationId="{528657B9-5218-5398-453E-868A51212A1C}"/>
          </ac:picMkLst>
        </pc:picChg>
        <pc:picChg chg="add del mod">
          <ac:chgData name="이 수연" userId="fae7ec3df64e19a3" providerId="LiveId" clId="{61B69A00-61E6-4A05-922A-0BF2F2D37E83}" dt="2023-03-06T13:03:18.846" v="5485" actId="478"/>
          <ac:picMkLst>
            <pc:docMk/>
            <pc:sldMk cId="3654460742" sldId="266"/>
            <ac:picMk id="7" creationId="{BA7D0FBA-E0EA-63A8-EABF-8BD63509A002}"/>
          </ac:picMkLst>
        </pc:picChg>
        <pc:picChg chg="add del mod ord topLvl">
          <ac:chgData name="이 수연" userId="fae7ec3df64e19a3" providerId="LiveId" clId="{61B69A00-61E6-4A05-922A-0BF2F2D37E83}" dt="2023-03-06T06:55:38.801" v="4743" actId="478"/>
          <ac:picMkLst>
            <pc:docMk/>
            <pc:sldMk cId="3654460742" sldId="266"/>
            <ac:picMk id="8" creationId="{281DD69E-048B-EAF7-6122-3D7217370B88}"/>
          </ac:picMkLst>
        </pc:picChg>
        <pc:picChg chg="add mod ord topLvl">
          <ac:chgData name="이 수연" userId="fae7ec3df64e19a3" providerId="LiveId" clId="{61B69A00-61E6-4A05-922A-0BF2F2D37E83}" dt="2023-03-06T13:03:28.017" v="5487" actId="14100"/>
          <ac:picMkLst>
            <pc:docMk/>
            <pc:sldMk cId="3654460742" sldId="266"/>
            <ac:picMk id="19" creationId="{D88AC879-9D14-A076-B488-353E57F2D8E6}"/>
          </ac:picMkLst>
        </pc:picChg>
        <pc:picChg chg="del mod topLvl">
          <ac:chgData name="이 수연" userId="fae7ec3df64e19a3" providerId="LiveId" clId="{61B69A00-61E6-4A05-922A-0BF2F2D37E83}" dt="2023-03-06T02:24:58.484" v="163" actId="478"/>
          <ac:picMkLst>
            <pc:docMk/>
            <pc:sldMk cId="3654460742" sldId="266"/>
            <ac:picMk id="24" creationId="{87F1B33C-2518-6EBB-2576-24648A019702}"/>
          </ac:picMkLst>
        </pc:picChg>
        <pc:picChg chg="del mod topLvl">
          <ac:chgData name="이 수연" userId="fae7ec3df64e19a3" providerId="LiveId" clId="{61B69A00-61E6-4A05-922A-0BF2F2D37E83}" dt="2023-03-06T02:25:15.057" v="167" actId="478"/>
          <ac:picMkLst>
            <pc:docMk/>
            <pc:sldMk cId="3654460742" sldId="266"/>
            <ac:picMk id="53" creationId="{E50A3DB3-B2B7-32E4-BB6A-D662133E8C73}"/>
          </ac:picMkLst>
        </pc:picChg>
      </pc:sldChg>
      <pc:sldChg chg="addSp delSp modSp mod ord">
        <pc:chgData name="이 수연" userId="fae7ec3df64e19a3" providerId="LiveId" clId="{61B69A00-61E6-4A05-922A-0BF2F2D37E83}" dt="2023-03-06T13:05:25.879" v="5527" actId="20577"/>
        <pc:sldMkLst>
          <pc:docMk/>
          <pc:sldMk cId="847430381" sldId="267"/>
        </pc:sldMkLst>
        <pc:spChg chg="mod">
          <ac:chgData name="이 수연" userId="fae7ec3df64e19a3" providerId="LiveId" clId="{61B69A00-61E6-4A05-922A-0BF2F2D37E83}" dt="2023-03-06T02:21:35.059" v="141" actId="20577"/>
          <ac:spMkLst>
            <pc:docMk/>
            <pc:sldMk cId="847430381" sldId="267"/>
            <ac:spMk id="3" creationId="{75A1106C-C9F1-2A10-9B2E-BFCAA7C01B30}"/>
          </ac:spMkLst>
        </pc:spChg>
        <pc:spChg chg="add mod">
          <ac:chgData name="이 수연" userId="fae7ec3df64e19a3" providerId="LiveId" clId="{61B69A00-61E6-4A05-922A-0BF2F2D37E83}" dt="2023-03-06T13:05:25.879" v="5527" actId="20577"/>
          <ac:spMkLst>
            <pc:docMk/>
            <pc:sldMk cId="847430381" sldId="267"/>
            <ac:spMk id="4" creationId="{7AE99E81-1560-C579-81AE-87BAED539886}"/>
          </ac:spMkLst>
        </pc:spChg>
        <pc:spChg chg="add del mod">
          <ac:chgData name="이 수연" userId="fae7ec3df64e19a3" providerId="LiveId" clId="{61B69A00-61E6-4A05-922A-0BF2F2D37E83}" dt="2023-03-06T12:58:00.716" v="5460"/>
          <ac:spMkLst>
            <pc:docMk/>
            <pc:sldMk cId="847430381" sldId="267"/>
            <ac:spMk id="6" creationId="{B9C5D793-ABA4-0B09-F13B-329F680220BC}"/>
          </ac:spMkLst>
        </pc:spChg>
        <pc:spChg chg="add mod ord topLvl">
          <ac:chgData name="이 수연" userId="fae7ec3df64e19a3" providerId="LiveId" clId="{61B69A00-61E6-4A05-922A-0BF2F2D37E83}" dt="2023-03-06T13:02:31.657" v="5474" actId="167"/>
          <ac:spMkLst>
            <pc:docMk/>
            <pc:sldMk cId="847430381" sldId="267"/>
            <ac:spMk id="7" creationId="{CA9E937A-D520-4102-A549-2FABBE05EBE5}"/>
          </ac:spMkLst>
        </pc:spChg>
        <pc:spChg chg="mod">
          <ac:chgData name="이 수연" userId="fae7ec3df64e19a3" providerId="LiveId" clId="{61B69A00-61E6-4A05-922A-0BF2F2D37E83}" dt="2023-03-06T02:39:57.875" v="512" actId="14100"/>
          <ac:spMkLst>
            <pc:docMk/>
            <pc:sldMk cId="847430381" sldId="267"/>
            <ac:spMk id="9" creationId="{7E633667-823B-9C9F-588C-C56E6D9FBD08}"/>
          </ac:spMkLst>
        </pc:spChg>
        <pc:spChg chg="add del mod">
          <ac:chgData name="이 수연" userId="fae7ec3df64e19a3" providerId="LiveId" clId="{61B69A00-61E6-4A05-922A-0BF2F2D37E83}" dt="2023-03-06T13:02:35.851" v="5475" actId="478"/>
          <ac:spMkLst>
            <pc:docMk/>
            <pc:sldMk cId="847430381" sldId="267"/>
            <ac:spMk id="11" creationId="{B15025FF-28B1-5920-1FC3-351ADCD165FE}"/>
          </ac:spMkLst>
        </pc:spChg>
        <pc:spChg chg="add mod ord topLvl">
          <ac:chgData name="이 수연" userId="fae7ec3df64e19a3" providerId="LiveId" clId="{61B69A00-61E6-4A05-922A-0BF2F2D37E83}" dt="2023-03-06T13:02:47.810" v="5477" actId="1076"/>
          <ac:spMkLst>
            <pc:docMk/>
            <pc:sldMk cId="847430381" sldId="267"/>
            <ac:spMk id="18" creationId="{5E8D735B-DA65-E0CB-6B82-B8DA14EF65F3}"/>
          </ac:spMkLst>
        </pc:spChg>
        <pc:spChg chg="mod">
          <ac:chgData name="이 수연" userId="fae7ec3df64e19a3" providerId="LiveId" clId="{61B69A00-61E6-4A05-922A-0BF2F2D37E83}" dt="2023-03-06T02:25:27.987" v="169"/>
          <ac:spMkLst>
            <pc:docMk/>
            <pc:sldMk cId="847430381" sldId="267"/>
            <ac:spMk id="23" creationId="{4165DB7F-1EA5-1593-CA9E-FAE6B4988777}"/>
          </ac:spMkLst>
        </pc:spChg>
        <pc:spChg chg="mod">
          <ac:chgData name="이 수연" userId="fae7ec3df64e19a3" providerId="LiveId" clId="{61B69A00-61E6-4A05-922A-0BF2F2D37E83}" dt="2023-03-06T02:25:27.987" v="169"/>
          <ac:spMkLst>
            <pc:docMk/>
            <pc:sldMk cId="847430381" sldId="267"/>
            <ac:spMk id="25" creationId="{5A35C54C-1B13-A4E2-489D-10E2F1F427E7}"/>
          </ac:spMkLst>
        </pc:spChg>
        <pc:grpChg chg="del">
          <ac:chgData name="이 수연" userId="fae7ec3df64e19a3" providerId="LiveId" clId="{61B69A00-61E6-4A05-922A-0BF2F2D37E83}" dt="2023-03-06T02:21:56.220" v="143" actId="478"/>
          <ac:grpSpMkLst>
            <pc:docMk/>
            <pc:sldMk cId="847430381" sldId="267"/>
            <ac:grpSpMk id="4" creationId="{3E8B78D6-8276-F413-DFB3-34F0579F8AD0}"/>
          </ac:grpSpMkLst>
        </pc:grpChg>
        <pc:grpChg chg="add del mod ord">
          <ac:chgData name="이 수연" userId="fae7ec3df64e19a3" providerId="LiveId" clId="{61B69A00-61E6-4A05-922A-0BF2F2D37E83}" dt="2023-03-06T02:26:01.421" v="174" actId="478"/>
          <ac:grpSpMkLst>
            <pc:docMk/>
            <pc:sldMk cId="847430381" sldId="267"/>
            <ac:grpSpMk id="19" creationId="{67CF8DB9-6E42-770D-4C53-9869F75FFCCE}"/>
          </ac:grpSpMkLst>
        </pc:grpChg>
        <pc:grpChg chg="add del mod">
          <ac:chgData name="이 수연" userId="fae7ec3df64e19a3" providerId="LiveId" clId="{61B69A00-61E6-4A05-922A-0BF2F2D37E83}" dt="2023-03-06T13:02:15.687" v="5471" actId="165"/>
          <ac:grpSpMkLst>
            <pc:docMk/>
            <pc:sldMk cId="847430381" sldId="267"/>
            <ac:grpSpMk id="53" creationId="{1FE883E2-4983-DC41-AAD1-510D33EBF00A}"/>
          </ac:grpSpMkLst>
        </pc:grpChg>
        <pc:picChg chg="add mod ord topLvl">
          <ac:chgData name="이 수연" userId="fae7ec3df64e19a3" providerId="LiveId" clId="{61B69A00-61E6-4A05-922A-0BF2F2D37E83}" dt="2023-03-06T13:02:23.338" v="5472" actId="14100"/>
          <ac:picMkLst>
            <pc:docMk/>
            <pc:sldMk cId="847430381" sldId="267"/>
            <ac:picMk id="5" creationId="{8BE7A26C-F6DD-22D4-72D4-98180F290AB3}"/>
          </ac:picMkLst>
        </pc:picChg>
        <pc:picChg chg="add mod ord topLvl">
          <ac:chgData name="이 수연" userId="fae7ec3df64e19a3" providerId="LiveId" clId="{61B69A00-61E6-4A05-922A-0BF2F2D37E83}" dt="2023-03-06T13:02:42.325" v="5476" actId="14100"/>
          <ac:picMkLst>
            <pc:docMk/>
            <pc:sldMk cId="847430381" sldId="267"/>
            <ac:picMk id="8" creationId="{7DEC68EB-7991-0946-28E2-079EEA5D8BA8}"/>
          </ac:picMkLst>
        </pc:picChg>
        <pc:picChg chg="add del mod">
          <ac:chgData name="이 수연" userId="fae7ec3df64e19a3" providerId="LiveId" clId="{61B69A00-61E6-4A05-922A-0BF2F2D37E83}" dt="2023-03-06T13:03:21.734" v="5486" actId="478"/>
          <ac:picMkLst>
            <pc:docMk/>
            <pc:sldMk cId="847430381" sldId="267"/>
            <ac:picMk id="10" creationId="{021FF037-5D10-67D7-6E5C-C69CEFCD807B}"/>
          </ac:picMkLst>
        </pc:picChg>
        <pc:picChg chg="mod">
          <ac:chgData name="이 수연" userId="fae7ec3df64e19a3" providerId="LiveId" clId="{61B69A00-61E6-4A05-922A-0BF2F2D37E83}" dt="2023-03-06T02:25:27.987" v="169"/>
          <ac:picMkLst>
            <pc:docMk/>
            <pc:sldMk cId="847430381" sldId="267"/>
            <ac:picMk id="21" creationId="{F94EA2A1-C70F-3868-82B7-A034B23A8347}"/>
          </ac:picMkLst>
        </pc:picChg>
        <pc:picChg chg="mod">
          <ac:chgData name="이 수연" userId="fae7ec3df64e19a3" providerId="LiveId" clId="{61B69A00-61E6-4A05-922A-0BF2F2D37E83}" dt="2023-03-06T02:25:27.987" v="169"/>
          <ac:picMkLst>
            <pc:docMk/>
            <pc:sldMk cId="847430381" sldId="267"/>
            <ac:picMk id="24" creationId="{E40BFA19-C162-1007-E1A5-231C29457489}"/>
          </ac:picMkLst>
        </pc:picChg>
      </pc:sldChg>
      <pc:sldChg chg="modSp add del mod">
        <pc:chgData name="이 수연" userId="fae7ec3df64e19a3" providerId="LiveId" clId="{61B69A00-61E6-4A05-922A-0BF2F2D37E83}" dt="2023-03-06T02:55:34.430" v="896" actId="47"/>
        <pc:sldMkLst>
          <pc:docMk/>
          <pc:sldMk cId="99122569" sldId="268"/>
        </pc:sldMkLst>
        <pc:spChg chg="mod">
          <ac:chgData name="이 수연" userId="fae7ec3df64e19a3" providerId="LiveId" clId="{61B69A00-61E6-4A05-922A-0BF2F2D37E83}" dt="2023-03-06T02:42:15.864" v="692" actId="20577"/>
          <ac:spMkLst>
            <pc:docMk/>
            <pc:sldMk cId="99122569" sldId="268"/>
            <ac:spMk id="3" creationId="{75A1106C-C9F1-2A10-9B2E-BFCAA7C01B30}"/>
          </ac:spMkLst>
        </pc:spChg>
      </pc:sldChg>
      <pc:sldChg chg="addSp modSp add del">
        <pc:chgData name="이 수연" userId="fae7ec3df64e19a3" providerId="LiveId" clId="{61B69A00-61E6-4A05-922A-0BF2F2D37E83}" dt="2023-03-06T02:23:12.899" v="149" actId="47"/>
        <pc:sldMkLst>
          <pc:docMk/>
          <pc:sldMk cId="3070642453" sldId="268"/>
        </pc:sldMkLst>
        <pc:spChg chg="add mod">
          <ac:chgData name="이 수연" userId="fae7ec3df64e19a3" providerId="LiveId" clId="{61B69A00-61E6-4A05-922A-0BF2F2D37E83}" dt="2023-03-06T02:22:48.138" v="148"/>
          <ac:spMkLst>
            <pc:docMk/>
            <pc:sldMk cId="3070642453" sldId="268"/>
            <ac:spMk id="5" creationId="{93083129-E391-9D1C-9449-7DA245AA6E1E}"/>
          </ac:spMkLst>
        </pc:spChg>
        <pc:spChg chg="add mod">
          <ac:chgData name="이 수연" userId="fae7ec3df64e19a3" providerId="LiveId" clId="{61B69A00-61E6-4A05-922A-0BF2F2D37E83}" dt="2023-03-06T02:22:48.138" v="148"/>
          <ac:spMkLst>
            <pc:docMk/>
            <pc:sldMk cId="3070642453" sldId="268"/>
            <ac:spMk id="7" creationId="{C93DF921-D578-B6A4-A98B-883319DE7D51}"/>
          </ac:spMkLst>
        </pc:spChg>
        <pc:picChg chg="add mod">
          <ac:chgData name="이 수연" userId="fae7ec3df64e19a3" providerId="LiveId" clId="{61B69A00-61E6-4A05-922A-0BF2F2D37E83}" dt="2023-03-06T02:22:48.138" v="148"/>
          <ac:picMkLst>
            <pc:docMk/>
            <pc:sldMk cId="3070642453" sldId="268"/>
            <ac:picMk id="4" creationId="{10F94413-06BF-D5AC-0B27-506E8E1E502A}"/>
          </ac:picMkLst>
        </pc:picChg>
        <pc:picChg chg="add mod">
          <ac:chgData name="이 수연" userId="fae7ec3df64e19a3" providerId="LiveId" clId="{61B69A00-61E6-4A05-922A-0BF2F2D37E83}" dt="2023-03-06T02:22:48.138" v="148"/>
          <ac:picMkLst>
            <pc:docMk/>
            <pc:sldMk cId="3070642453" sldId="268"/>
            <ac:picMk id="6" creationId="{E6F4A929-B221-CEEE-096B-930FA10AB147}"/>
          </ac:picMkLst>
        </pc:picChg>
      </pc:sldChg>
      <pc:sldChg chg="add del">
        <pc:chgData name="이 수연" userId="fae7ec3df64e19a3" providerId="LiveId" clId="{61B69A00-61E6-4A05-922A-0BF2F2D37E83}" dt="2023-03-06T02:22:03.485" v="144" actId="47"/>
        <pc:sldMkLst>
          <pc:docMk/>
          <pc:sldMk cId="3702506311" sldId="268"/>
        </pc:sldMkLst>
      </pc:sldChg>
      <pc:sldChg chg="modSp add del mod">
        <pc:chgData name="이 수연" userId="fae7ec3df64e19a3" providerId="LiveId" clId="{61B69A00-61E6-4A05-922A-0BF2F2D37E83}" dt="2023-03-06T02:55:34.430" v="896" actId="47"/>
        <pc:sldMkLst>
          <pc:docMk/>
          <pc:sldMk cId="2086592123" sldId="269"/>
        </pc:sldMkLst>
        <pc:spChg chg="mod">
          <ac:chgData name="이 수연" userId="fae7ec3df64e19a3" providerId="LiveId" clId="{61B69A00-61E6-4A05-922A-0BF2F2D37E83}" dt="2023-03-06T02:42:32.177" v="711" actId="20577"/>
          <ac:spMkLst>
            <pc:docMk/>
            <pc:sldMk cId="2086592123" sldId="269"/>
            <ac:spMk id="3" creationId="{75A1106C-C9F1-2A10-9B2E-BFCAA7C01B30}"/>
          </ac:spMkLst>
        </pc:spChg>
      </pc:sldChg>
      <pc:sldChg chg="modSp add del mod">
        <pc:chgData name="이 수연" userId="fae7ec3df64e19a3" providerId="LiveId" clId="{61B69A00-61E6-4A05-922A-0BF2F2D37E83}" dt="2023-03-06T02:55:34.430" v="896" actId="47"/>
        <pc:sldMkLst>
          <pc:docMk/>
          <pc:sldMk cId="2655462147" sldId="270"/>
        </pc:sldMkLst>
        <pc:spChg chg="mod">
          <ac:chgData name="이 수연" userId="fae7ec3df64e19a3" providerId="LiveId" clId="{61B69A00-61E6-4A05-922A-0BF2F2D37E83}" dt="2023-03-06T02:44:14.203" v="782" actId="20577"/>
          <ac:spMkLst>
            <pc:docMk/>
            <pc:sldMk cId="2655462147" sldId="270"/>
            <ac:spMk id="2" creationId="{C029894F-35AD-7679-012B-57A8573FE204}"/>
          </ac:spMkLst>
        </pc:spChg>
      </pc:sldChg>
      <pc:sldChg chg="delSp add del mod">
        <pc:chgData name="이 수연" userId="fae7ec3df64e19a3" providerId="LiveId" clId="{61B69A00-61E6-4A05-922A-0BF2F2D37E83}" dt="2023-03-06T03:52:24.611" v="2947" actId="47"/>
        <pc:sldMkLst>
          <pc:docMk/>
          <pc:sldMk cId="1714150020" sldId="271"/>
        </pc:sldMkLst>
        <pc:grpChg chg="del">
          <ac:chgData name="이 수연" userId="fae7ec3df64e19a3" providerId="LiveId" clId="{61B69A00-61E6-4A05-922A-0BF2F2D37E83}" dt="2023-03-06T03:01:21.756" v="911" actId="478"/>
          <ac:grpSpMkLst>
            <pc:docMk/>
            <pc:sldMk cId="1714150020" sldId="271"/>
            <ac:grpSpMk id="8" creationId="{E0772818-8A24-677F-6AFE-A75874EC1225}"/>
          </ac:grpSpMkLst>
        </pc:grpChg>
      </pc:sldChg>
      <pc:sldChg chg="addSp delSp modSp add mod">
        <pc:chgData name="이 수연" userId="fae7ec3df64e19a3" providerId="LiveId" clId="{61B69A00-61E6-4A05-922A-0BF2F2D37E83}" dt="2023-03-06T13:05:18.424" v="5523" actId="20577"/>
        <pc:sldMkLst>
          <pc:docMk/>
          <pc:sldMk cId="1103084371" sldId="272"/>
        </pc:sldMkLst>
        <pc:spChg chg="mod">
          <ac:chgData name="이 수연" userId="fae7ec3df64e19a3" providerId="LiveId" clId="{61B69A00-61E6-4A05-922A-0BF2F2D37E83}" dt="2023-03-06T03:02:44.218" v="942" actId="20577"/>
          <ac:spMkLst>
            <pc:docMk/>
            <pc:sldMk cId="1103084371" sldId="272"/>
            <ac:spMk id="2" creationId="{C029894F-35AD-7679-012B-57A8573FE204}"/>
          </ac:spMkLst>
        </pc:spChg>
        <pc:spChg chg="mod">
          <ac:chgData name="이 수연" userId="fae7ec3df64e19a3" providerId="LiveId" clId="{61B69A00-61E6-4A05-922A-0BF2F2D37E83}" dt="2023-03-06T03:03:14.247" v="997" actId="20577"/>
          <ac:spMkLst>
            <pc:docMk/>
            <pc:sldMk cId="1103084371" sldId="272"/>
            <ac:spMk id="3" creationId="{75A1106C-C9F1-2A10-9B2E-BFCAA7C01B30}"/>
          </ac:spMkLst>
        </pc:spChg>
        <pc:spChg chg="add mod">
          <ac:chgData name="이 수연" userId="fae7ec3df64e19a3" providerId="LiveId" clId="{61B69A00-61E6-4A05-922A-0BF2F2D37E83}" dt="2023-03-06T03:15:25.236" v="1760" actId="1035"/>
          <ac:spMkLst>
            <pc:docMk/>
            <pc:sldMk cId="1103084371" sldId="272"/>
            <ac:spMk id="4" creationId="{B95BEB7D-21DE-F4B4-3544-9AFB933F986F}"/>
          </ac:spMkLst>
        </pc:spChg>
        <pc:spChg chg="add mod">
          <ac:chgData name="이 수연" userId="fae7ec3df64e19a3" providerId="LiveId" clId="{61B69A00-61E6-4A05-922A-0BF2F2D37E83}" dt="2023-03-06T13:05:18.424" v="5523" actId="20577"/>
          <ac:spMkLst>
            <pc:docMk/>
            <pc:sldMk cId="1103084371" sldId="272"/>
            <ac:spMk id="5" creationId="{49FFCE6E-6193-47BB-D183-078CF34E363C}"/>
          </ac:spMkLst>
        </pc:spChg>
        <pc:spChg chg="add mod">
          <ac:chgData name="이 수연" userId="fae7ec3df64e19a3" providerId="LiveId" clId="{61B69A00-61E6-4A05-922A-0BF2F2D37E83}" dt="2023-03-06T07:09:50.247" v="4967" actId="20577"/>
          <ac:spMkLst>
            <pc:docMk/>
            <pc:sldMk cId="1103084371" sldId="272"/>
            <ac:spMk id="6" creationId="{C1462865-BD02-16DA-9020-DDF57E853F1B}"/>
          </ac:spMkLst>
        </pc:spChg>
        <pc:spChg chg="mod">
          <ac:chgData name="이 수연" userId="fae7ec3df64e19a3" providerId="LiveId" clId="{61B69A00-61E6-4A05-922A-0BF2F2D37E83}" dt="2023-03-06T03:03:24.751" v="1040" actId="14100"/>
          <ac:spMkLst>
            <pc:docMk/>
            <pc:sldMk cId="1103084371" sldId="272"/>
            <ac:spMk id="9" creationId="{7E633667-823B-9C9F-588C-C56E6D9FBD08}"/>
          </ac:spMkLst>
        </pc:spChg>
        <pc:spChg chg="add mod">
          <ac:chgData name="이 수연" userId="fae7ec3df64e19a3" providerId="LiveId" clId="{61B69A00-61E6-4A05-922A-0BF2F2D37E83}" dt="2023-03-06T03:15:34.140" v="1775" actId="1035"/>
          <ac:spMkLst>
            <pc:docMk/>
            <pc:sldMk cId="1103084371" sldId="272"/>
            <ac:spMk id="12" creationId="{7A7036B6-A30A-EC42-7BD1-000A6417C7F1}"/>
          </ac:spMkLst>
        </pc:spChg>
        <pc:grpChg chg="del">
          <ac:chgData name="이 수연" userId="fae7ec3df64e19a3" providerId="LiveId" clId="{61B69A00-61E6-4A05-922A-0BF2F2D37E83}" dt="2023-03-06T03:03:29.966" v="1041" actId="478"/>
          <ac:grpSpMkLst>
            <pc:docMk/>
            <pc:sldMk cId="1103084371" sldId="272"/>
            <ac:grpSpMk id="53" creationId="{1FE883E2-4983-DC41-AAD1-510D33EBF00A}"/>
          </ac:grpSpMkLst>
        </pc:grpChg>
        <pc:picChg chg="add mod">
          <ac:chgData name="이 수연" userId="fae7ec3df64e19a3" providerId="LiveId" clId="{61B69A00-61E6-4A05-922A-0BF2F2D37E83}" dt="2023-03-06T03:15:34.140" v="1775" actId="1035"/>
          <ac:picMkLst>
            <pc:docMk/>
            <pc:sldMk cId="1103084371" sldId="272"/>
            <ac:picMk id="11" creationId="{40E1D9D1-E13F-F479-7E0B-29B095ADCBC7}"/>
          </ac:picMkLst>
        </pc:picChg>
      </pc:sldChg>
      <pc:sldChg chg="addSp modSp add mod">
        <pc:chgData name="이 수연" userId="fae7ec3df64e19a3" providerId="LiveId" clId="{61B69A00-61E6-4A05-922A-0BF2F2D37E83}" dt="2023-03-06T13:05:05.387" v="5517" actId="20577"/>
        <pc:sldMkLst>
          <pc:docMk/>
          <pc:sldMk cId="385055032" sldId="273"/>
        </pc:sldMkLst>
        <pc:spChg chg="mod">
          <ac:chgData name="이 수연" userId="fae7ec3df64e19a3" providerId="LiveId" clId="{61B69A00-61E6-4A05-922A-0BF2F2D37E83}" dt="2023-03-06T03:19:37.240" v="2083" actId="20577"/>
          <ac:spMkLst>
            <pc:docMk/>
            <pc:sldMk cId="385055032" sldId="273"/>
            <ac:spMk id="3" creationId="{75A1106C-C9F1-2A10-9B2E-BFCAA7C01B30}"/>
          </ac:spMkLst>
        </pc:spChg>
        <pc:spChg chg="add mod">
          <ac:chgData name="이 수연" userId="fae7ec3df64e19a3" providerId="LiveId" clId="{61B69A00-61E6-4A05-922A-0BF2F2D37E83}" dt="2023-03-06T13:05:05.387" v="5517" actId="20577"/>
          <ac:spMkLst>
            <pc:docMk/>
            <pc:sldMk cId="385055032" sldId="273"/>
            <ac:spMk id="4" creationId="{C5893C67-C6FF-D76F-727D-D9F7C9647FF9}"/>
          </ac:spMkLst>
        </pc:spChg>
        <pc:spChg chg="add mod">
          <ac:chgData name="이 수연" userId="fae7ec3df64e19a3" providerId="LiveId" clId="{61B69A00-61E6-4A05-922A-0BF2F2D37E83}" dt="2023-03-06T03:20:56.093" v="2127" actId="1076"/>
          <ac:spMkLst>
            <pc:docMk/>
            <pc:sldMk cId="385055032" sldId="273"/>
            <ac:spMk id="6" creationId="{7DE18B80-1182-31E1-93BB-B25EDAC5FCF5}"/>
          </ac:spMkLst>
        </pc:spChg>
        <pc:spChg chg="mod">
          <ac:chgData name="이 수연" userId="fae7ec3df64e19a3" providerId="LiveId" clId="{61B69A00-61E6-4A05-922A-0BF2F2D37E83}" dt="2023-03-06T03:19:48.015" v="2108" actId="14100"/>
          <ac:spMkLst>
            <pc:docMk/>
            <pc:sldMk cId="385055032" sldId="273"/>
            <ac:spMk id="9" creationId="{7E633667-823B-9C9F-588C-C56E6D9FBD08}"/>
          </ac:spMkLst>
        </pc:spChg>
        <pc:picChg chg="add mod">
          <ac:chgData name="이 수연" userId="fae7ec3df64e19a3" providerId="LiveId" clId="{61B69A00-61E6-4A05-922A-0BF2F2D37E83}" dt="2023-03-06T03:20:31.678" v="2115" actId="1076"/>
          <ac:picMkLst>
            <pc:docMk/>
            <pc:sldMk cId="385055032" sldId="273"/>
            <ac:picMk id="5" creationId="{EDD3B89B-DDBB-D86D-4A12-243DFD1350AF}"/>
          </ac:picMkLst>
        </pc:picChg>
      </pc:sldChg>
      <pc:sldChg chg="modSp add del mod">
        <pc:chgData name="이 수연" userId="fae7ec3df64e19a3" providerId="LiveId" clId="{61B69A00-61E6-4A05-922A-0BF2F2D37E83}" dt="2023-03-06T04:24:16.105" v="4585" actId="47"/>
        <pc:sldMkLst>
          <pc:docMk/>
          <pc:sldMk cId="2933993460" sldId="274"/>
        </pc:sldMkLst>
        <pc:spChg chg="mod">
          <ac:chgData name="이 수연" userId="fae7ec3df64e19a3" providerId="LiveId" clId="{61B69A00-61E6-4A05-922A-0BF2F2D37E83}" dt="2023-03-06T03:30:25.948" v="2185" actId="20577"/>
          <ac:spMkLst>
            <pc:docMk/>
            <pc:sldMk cId="2933993460" sldId="274"/>
            <ac:spMk id="3" creationId="{75A1106C-C9F1-2A10-9B2E-BFCAA7C01B30}"/>
          </ac:spMkLst>
        </pc:spChg>
      </pc:sldChg>
      <pc:sldChg chg="add del">
        <pc:chgData name="이 수연" userId="fae7ec3df64e19a3" providerId="LiveId" clId="{61B69A00-61E6-4A05-922A-0BF2F2D37E83}" dt="2023-03-06T03:29:15.846" v="2141" actId="47"/>
        <pc:sldMkLst>
          <pc:docMk/>
          <pc:sldMk cId="1863891038" sldId="275"/>
        </pc:sldMkLst>
      </pc:sldChg>
      <pc:sldChg chg="addSp delSp modSp add mod">
        <pc:chgData name="이 수연" userId="fae7ec3df64e19a3" providerId="LiveId" clId="{61B69A00-61E6-4A05-922A-0BF2F2D37E83}" dt="2023-03-06T13:05:14.338" v="5521" actId="20577"/>
        <pc:sldMkLst>
          <pc:docMk/>
          <pc:sldMk cId="1953816650" sldId="276"/>
        </pc:sldMkLst>
        <pc:spChg chg="mod">
          <ac:chgData name="이 수연" userId="fae7ec3df64e19a3" providerId="LiveId" clId="{61B69A00-61E6-4A05-922A-0BF2F2D37E83}" dt="2023-03-06T03:15:46.202" v="1778" actId="1076"/>
          <ac:spMkLst>
            <pc:docMk/>
            <pc:sldMk cId="1953816650" sldId="276"/>
            <ac:spMk id="4" creationId="{B95BEB7D-21DE-F4B4-3544-9AFB933F986F}"/>
          </ac:spMkLst>
        </pc:spChg>
        <pc:spChg chg="add mod">
          <ac:chgData name="이 수연" userId="fae7ec3df64e19a3" providerId="LiveId" clId="{61B69A00-61E6-4A05-922A-0BF2F2D37E83}" dt="2023-03-06T13:05:14.338" v="5521" actId="20577"/>
          <ac:spMkLst>
            <pc:docMk/>
            <pc:sldMk cId="1953816650" sldId="276"/>
            <ac:spMk id="5" creationId="{F9B6022F-5BAC-D572-BA6B-E8CF05358195}"/>
          </ac:spMkLst>
        </pc:spChg>
        <pc:spChg chg="mod">
          <ac:chgData name="이 수연" userId="fae7ec3df64e19a3" providerId="LiveId" clId="{61B69A00-61E6-4A05-922A-0BF2F2D37E83}" dt="2023-03-06T12:55:20.255" v="5426" actId="20577"/>
          <ac:spMkLst>
            <pc:docMk/>
            <pc:sldMk cId="1953816650" sldId="276"/>
            <ac:spMk id="6" creationId="{C1462865-BD02-16DA-9020-DDF57E853F1B}"/>
          </ac:spMkLst>
        </pc:spChg>
        <pc:spChg chg="add del">
          <ac:chgData name="이 수연" userId="fae7ec3df64e19a3" providerId="LiveId" clId="{61B69A00-61E6-4A05-922A-0BF2F2D37E83}" dt="2023-03-06T03:12:38.516" v="1634" actId="22"/>
          <ac:spMkLst>
            <pc:docMk/>
            <pc:sldMk cId="1953816650" sldId="276"/>
            <ac:spMk id="10" creationId="{B7829D0B-A9C1-B8E9-E9F2-6B7FF631D5C6}"/>
          </ac:spMkLst>
        </pc:spChg>
        <pc:spChg chg="add mod">
          <ac:chgData name="이 수연" userId="fae7ec3df64e19a3" providerId="LiveId" clId="{61B69A00-61E6-4A05-922A-0BF2F2D37E83}" dt="2023-03-06T13:04:19.644" v="5500" actId="1035"/>
          <ac:spMkLst>
            <pc:docMk/>
            <pc:sldMk cId="1953816650" sldId="276"/>
            <ac:spMk id="12" creationId="{A90510A0-B2A1-59EC-A351-4448A3C12E11}"/>
          </ac:spMkLst>
        </pc:spChg>
        <pc:spChg chg="add del mod">
          <ac:chgData name="이 수연" userId="fae7ec3df64e19a3" providerId="LiveId" clId="{61B69A00-61E6-4A05-922A-0BF2F2D37E83}" dt="2023-03-06T03:15:48.866" v="1779" actId="478"/>
          <ac:spMkLst>
            <pc:docMk/>
            <pc:sldMk cId="1953816650" sldId="276"/>
            <ac:spMk id="13" creationId="{2106C782-F4D0-D288-EB13-F1D1C5955C2D}"/>
          </ac:spMkLst>
        </pc:spChg>
        <pc:picChg chg="add mod">
          <ac:chgData name="이 수연" userId="fae7ec3df64e19a3" providerId="LiveId" clId="{61B69A00-61E6-4A05-922A-0BF2F2D37E83}" dt="2023-03-06T13:04:12.801" v="5498" actId="1036"/>
          <ac:picMkLst>
            <pc:docMk/>
            <pc:sldMk cId="1953816650" sldId="276"/>
            <ac:picMk id="7" creationId="{0FC03CF1-8036-C8E1-98D5-23C3BC69A3CE}"/>
          </ac:picMkLst>
        </pc:picChg>
        <pc:picChg chg="del">
          <ac:chgData name="이 수연" userId="fae7ec3df64e19a3" providerId="LiveId" clId="{61B69A00-61E6-4A05-922A-0BF2F2D37E83}" dt="2023-03-06T03:12:11.397" v="1630" actId="478"/>
          <ac:picMkLst>
            <pc:docMk/>
            <pc:sldMk cId="1953816650" sldId="276"/>
            <ac:picMk id="11" creationId="{40E1D9D1-E13F-F479-7E0B-29B095ADCBC7}"/>
          </ac:picMkLst>
        </pc:picChg>
        <pc:picChg chg="add del mod">
          <ac:chgData name="이 수연" userId="fae7ec3df64e19a3" providerId="LiveId" clId="{61B69A00-61E6-4A05-922A-0BF2F2D37E83}" dt="2023-03-06T03:16:08.071" v="1784" actId="478"/>
          <ac:picMkLst>
            <pc:docMk/>
            <pc:sldMk cId="1953816650" sldId="276"/>
            <ac:picMk id="14" creationId="{39800A1D-F9AB-67E3-0789-F320C931DC1C}"/>
          </ac:picMkLst>
        </pc:picChg>
      </pc:sldChg>
      <pc:sldChg chg="addSp delSp modSp add mod">
        <pc:chgData name="이 수연" userId="fae7ec3df64e19a3" providerId="LiveId" clId="{61B69A00-61E6-4A05-922A-0BF2F2D37E83}" dt="2023-03-06T13:05:09.784" v="5519" actId="20577"/>
        <pc:sldMkLst>
          <pc:docMk/>
          <pc:sldMk cId="1012874644" sldId="277"/>
        </pc:sldMkLst>
        <pc:spChg chg="mod">
          <ac:chgData name="이 수연" userId="fae7ec3df64e19a3" providerId="LiveId" clId="{61B69A00-61E6-4A05-922A-0BF2F2D37E83}" dt="2023-03-06T03:16:41.742" v="1796" actId="20577"/>
          <ac:spMkLst>
            <pc:docMk/>
            <pc:sldMk cId="1012874644" sldId="277"/>
            <ac:spMk id="4" creationId="{B95BEB7D-21DE-F4B4-3544-9AFB933F986F}"/>
          </ac:spMkLst>
        </pc:spChg>
        <pc:spChg chg="add mod">
          <ac:chgData name="이 수연" userId="fae7ec3df64e19a3" providerId="LiveId" clId="{61B69A00-61E6-4A05-922A-0BF2F2D37E83}" dt="2023-03-06T13:05:09.784" v="5519" actId="20577"/>
          <ac:spMkLst>
            <pc:docMk/>
            <pc:sldMk cId="1012874644" sldId="277"/>
            <ac:spMk id="5" creationId="{2910FB0C-F4EA-2DAB-9F24-495F1AE0F060}"/>
          </ac:spMkLst>
        </pc:spChg>
        <pc:spChg chg="mod">
          <ac:chgData name="이 수연" userId="fae7ec3df64e19a3" providerId="LiveId" clId="{61B69A00-61E6-4A05-922A-0BF2F2D37E83}" dt="2023-03-06T03:17:25.878" v="2025" actId="20577"/>
          <ac:spMkLst>
            <pc:docMk/>
            <pc:sldMk cId="1012874644" sldId="277"/>
            <ac:spMk id="6" creationId="{C1462865-BD02-16DA-9020-DDF57E853F1B}"/>
          </ac:spMkLst>
        </pc:spChg>
        <pc:spChg chg="mod">
          <ac:chgData name="이 수연" userId="fae7ec3df64e19a3" providerId="LiveId" clId="{61B69A00-61E6-4A05-922A-0BF2F2D37E83}" dt="2023-03-06T13:04:52.085" v="5512" actId="1076"/>
          <ac:spMkLst>
            <pc:docMk/>
            <pc:sldMk cId="1012874644" sldId="277"/>
            <ac:spMk id="12" creationId="{A90510A0-B2A1-59EC-A351-4448A3C12E11}"/>
          </ac:spMkLst>
        </pc:spChg>
        <pc:picChg chg="del">
          <ac:chgData name="이 수연" userId="fae7ec3df64e19a3" providerId="LiveId" clId="{61B69A00-61E6-4A05-922A-0BF2F2D37E83}" dt="2023-03-06T03:17:30.933" v="2026" actId="478"/>
          <ac:picMkLst>
            <pc:docMk/>
            <pc:sldMk cId="1012874644" sldId="277"/>
            <ac:picMk id="7" creationId="{0FC03CF1-8036-C8E1-98D5-23C3BC69A3CE}"/>
          </ac:picMkLst>
        </pc:picChg>
        <pc:picChg chg="add mod">
          <ac:chgData name="이 수연" userId="fae7ec3df64e19a3" providerId="LiveId" clId="{61B69A00-61E6-4A05-922A-0BF2F2D37E83}" dt="2023-03-06T13:04:45.552" v="5511" actId="1035"/>
          <ac:picMkLst>
            <pc:docMk/>
            <pc:sldMk cId="1012874644" sldId="277"/>
            <ac:picMk id="8" creationId="{735FED7E-A1B1-F8AC-CA9F-A05F07EF9E7C}"/>
          </ac:picMkLst>
        </pc:picChg>
      </pc:sldChg>
      <pc:sldChg chg="modSp add del mod">
        <pc:chgData name="이 수연" userId="fae7ec3df64e19a3" providerId="LiveId" clId="{61B69A00-61E6-4A05-922A-0BF2F2D37E83}" dt="2023-03-06T03:15:51.025" v="1780" actId="47"/>
        <pc:sldMkLst>
          <pc:docMk/>
          <pc:sldMk cId="2400580063" sldId="277"/>
        </pc:sldMkLst>
        <pc:spChg chg="mod">
          <ac:chgData name="이 수연" userId="fae7ec3df64e19a3" providerId="LiveId" clId="{61B69A00-61E6-4A05-922A-0BF2F2D37E83}" dt="2023-03-06T03:15:16.635" v="1750" actId="20577"/>
          <ac:spMkLst>
            <pc:docMk/>
            <pc:sldMk cId="2400580063" sldId="277"/>
            <ac:spMk id="4" creationId="{B95BEB7D-21DE-F4B4-3544-9AFB933F986F}"/>
          </ac:spMkLst>
        </pc:spChg>
      </pc:sldChg>
      <pc:sldChg chg="add del ord">
        <pc:chgData name="이 수연" userId="fae7ec3df64e19a3" providerId="LiveId" clId="{61B69A00-61E6-4A05-922A-0BF2F2D37E83}" dt="2023-03-06T04:24:16.105" v="4585" actId="47"/>
        <pc:sldMkLst>
          <pc:docMk/>
          <pc:sldMk cId="501688589" sldId="278"/>
        </pc:sldMkLst>
      </pc:sldChg>
      <pc:sldChg chg="addSp modSp new mod">
        <pc:chgData name="이 수연" userId="fae7ec3df64e19a3" providerId="LiveId" clId="{61B69A00-61E6-4A05-922A-0BF2F2D37E83}" dt="2023-03-06T03:30:04.592" v="2170" actId="1076"/>
        <pc:sldMkLst>
          <pc:docMk/>
          <pc:sldMk cId="3464823503" sldId="279"/>
        </pc:sldMkLst>
        <pc:spChg chg="add mod">
          <ac:chgData name="이 수연" userId="fae7ec3df64e19a3" providerId="LiveId" clId="{61B69A00-61E6-4A05-922A-0BF2F2D37E83}" dt="2023-03-06T03:30:04.592" v="2170" actId="1076"/>
          <ac:spMkLst>
            <pc:docMk/>
            <pc:sldMk cId="3464823503" sldId="279"/>
            <ac:spMk id="2" creationId="{2BEA3E01-69F4-7DA9-EA1E-580F6C814C42}"/>
          </ac:spMkLst>
        </pc:spChg>
      </pc:sldChg>
      <pc:sldChg chg="addSp delSp modSp add mod">
        <pc:chgData name="이 수연" userId="fae7ec3df64e19a3" providerId="LiveId" clId="{61B69A00-61E6-4A05-922A-0BF2F2D37E83}" dt="2023-03-06T13:05:48.258" v="5537" actId="20577"/>
        <pc:sldMkLst>
          <pc:docMk/>
          <pc:sldMk cId="3410373349" sldId="280"/>
        </pc:sldMkLst>
        <pc:spChg chg="mod">
          <ac:chgData name="이 수연" userId="fae7ec3df64e19a3" providerId="LiveId" clId="{61B69A00-61E6-4A05-922A-0BF2F2D37E83}" dt="2023-03-06T03:33:38.168" v="2317" actId="20577"/>
          <ac:spMkLst>
            <pc:docMk/>
            <pc:sldMk cId="3410373349" sldId="280"/>
            <ac:spMk id="2" creationId="{C029894F-35AD-7679-012B-57A8573FE204}"/>
          </ac:spMkLst>
        </pc:spChg>
        <pc:spChg chg="mod">
          <ac:chgData name="이 수연" userId="fae7ec3df64e19a3" providerId="LiveId" clId="{61B69A00-61E6-4A05-922A-0BF2F2D37E83}" dt="2023-03-06T03:33:32.470" v="2295" actId="20577"/>
          <ac:spMkLst>
            <pc:docMk/>
            <pc:sldMk cId="3410373349" sldId="280"/>
            <ac:spMk id="3" creationId="{75A1106C-C9F1-2A10-9B2E-BFCAA7C01B30}"/>
          </ac:spMkLst>
        </pc:spChg>
        <pc:spChg chg="add mod">
          <ac:chgData name="이 수연" userId="fae7ec3df64e19a3" providerId="LiveId" clId="{61B69A00-61E6-4A05-922A-0BF2F2D37E83}" dt="2023-03-06T12:54:15.543" v="5245" actId="1036"/>
          <ac:spMkLst>
            <pc:docMk/>
            <pc:sldMk cId="3410373349" sldId="280"/>
            <ac:spMk id="4" creationId="{53F2E127-14BB-7BE0-981B-0B2607A8B5CC}"/>
          </ac:spMkLst>
        </pc:spChg>
        <pc:spChg chg="add mod">
          <ac:chgData name="이 수연" userId="fae7ec3df64e19a3" providerId="LiveId" clId="{61B69A00-61E6-4A05-922A-0BF2F2D37E83}" dt="2023-03-06T13:05:48.258" v="5537" actId="20577"/>
          <ac:spMkLst>
            <pc:docMk/>
            <pc:sldMk cId="3410373349" sldId="280"/>
            <ac:spMk id="5" creationId="{5FF4D54E-AB88-2ABF-CB13-9857E70C648F}"/>
          </ac:spMkLst>
        </pc:spChg>
        <pc:spChg chg="mod">
          <ac:chgData name="이 수연" userId="fae7ec3df64e19a3" providerId="LiveId" clId="{61B69A00-61E6-4A05-922A-0BF2F2D37E83}" dt="2023-03-06T03:33:44.371" v="2334" actId="14100"/>
          <ac:spMkLst>
            <pc:docMk/>
            <pc:sldMk cId="3410373349" sldId="280"/>
            <ac:spMk id="9" creationId="{7E633667-823B-9C9F-588C-C56E6D9FBD08}"/>
          </ac:spMkLst>
        </pc:spChg>
        <pc:spChg chg="del">
          <ac:chgData name="이 수연" userId="fae7ec3df64e19a3" providerId="LiveId" clId="{61B69A00-61E6-4A05-922A-0BF2F2D37E83}" dt="2023-03-06T03:33:49.803" v="2335" actId="478"/>
          <ac:spMkLst>
            <pc:docMk/>
            <pc:sldMk cId="3410373349" sldId="280"/>
            <ac:spMk id="12" creationId="{467AD247-C445-394A-9A35-D15E842CBAD1}"/>
          </ac:spMkLst>
        </pc:spChg>
        <pc:spChg chg="del">
          <ac:chgData name="이 수연" userId="fae7ec3df64e19a3" providerId="LiveId" clId="{61B69A00-61E6-4A05-922A-0BF2F2D37E83}" dt="2023-03-06T03:33:49.803" v="2335" actId="478"/>
          <ac:spMkLst>
            <pc:docMk/>
            <pc:sldMk cId="3410373349" sldId="280"/>
            <ac:spMk id="13" creationId="{219A2D9A-C580-49B9-6A14-6F9CD8BC9D30}"/>
          </ac:spMkLst>
        </pc:spChg>
        <pc:picChg chg="del">
          <ac:chgData name="이 수연" userId="fae7ec3df64e19a3" providerId="LiveId" clId="{61B69A00-61E6-4A05-922A-0BF2F2D37E83}" dt="2023-03-06T03:33:49.803" v="2335" actId="478"/>
          <ac:picMkLst>
            <pc:docMk/>
            <pc:sldMk cId="3410373349" sldId="280"/>
            <ac:picMk id="6" creationId="{2DBA08AD-69EE-F349-C2DE-B8834DAECD66}"/>
          </ac:picMkLst>
        </pc:picChg>
        <pc:picChg chg="add mod">
          <ac:chgData name="이 수연" userId="fae7ec3df64e19a3" providerId="LiveId" clId="{61B69A00-61E6-4A05-922A-0BF2F2D37E83}" dt="2023-03-06T12:57:20.288" v="5446" actId="1076"/>
          <ac:picMkLst>
            <pc:docMk/>
            <pc:sldMk cId="3410373349" sldId="280"/>
            <ac:picMk id="7" creationId="{55EAFC9C-640C-C429-39E6-0838B9965137}"/>
          </ac:picMkLst>
        </pc:picChg>
        <pc:picChg chg="del">
          <ac:chgData name="이 수연" userId="fae7ec3df64e19a3" providerId="LiveId" clId="{61B69A00-61E6-4A05-922A-0BF2F2D37E83}" dt="2023-03-06T03:33:49.803" v="2335" actId="478"/>
          <ac:picMkLst>
            <pc:docMk/>
            <pc:sldMk cId="3410373349" sldId="280"/>
            <ac:picMk id="11" creationId="{A68C2295-D4B1-5BEC-3F45-F42F0D82FEC1}"/>
          </ac:picMkLst>
        </pc:picChg>
      </pc:sldChg>
      <pc:sldChg chg="addSp delSp modSp add mod">
        <pc:chgData name="이 수연" userId="fae7ec3df64e19a3" providerId="LiveId" clId="{61B69A00-61E6-4A05-922A-0BF2F2D37E83}" dt="2023-03-06T13:06:01.678" v="5543" actId="20577"/>
        <pc:sldMkLst>
          <pc:docMk/>
          <pc:sldMk cId="2123377005" sldId="281"/>
        </pc:sldMkLst>
        <pc:spChg chg="mod">
          <ac:chgData name="이 수연" userId="fae7ec3df64e19a3" providerId="LiveId" clId="{61B69A00-61E6-4A05-922A-0BF2F2D37E83}" dt="2023-03-06T03:40:20.843" v="2358" actId="20577"/>
          <ac:spMkLst>
            <pc:docMk/>
            <pc:sldMk cId="2123377005" sldId="281"/>
            <ac:spMk id="3" creationId="{75A1106C-C9F1-2A10-9B2E-BFCAA7C01B30}"/>
          </ac:spMkLst>
        </pc:spChg>
        <pc:spChg chg="add mod topLvl">
          <ac:chgData name="이 수연" userId="fae7ec3df64e19a3" providerId="LiveId" clId="{61B69A00-61E6-4A05-922A-0BF2F2D37E83}" dt="2023-03-06T03:56:34.985" v="3142" actId="20577"/>
          <ac:spMkLst>
            <pc:docMk/>
            <pc:sldMk cId="2123377005" sldId="281"/>
            <ac:spMk id="6" creationId="{2BDB838B-5B3A-8166-F48A-115E4B2282D9}"/>
          </ac:spMkLst>
        </pc:spChg>
        <pc:spChg chg="add mod topLvl">
          <ac:chgData name="이 수연" userId="fae7ec3df64e19a3" providerId="LiveId" clId="{61B69A00-61E6-4A05-922A-0BF2F2D37E83}" dt="2023-03-06T03:56:39.719" v="3152" actId="20577"/>
          <ac:spMkLst>
            <pc:docMk/>
            <pc:sldMk cId="2123377005" sldId="281"/>
            <ac:spMk id="8" creationId="{0D21A416-6F37-A7DB-EEB2-4B79184AC1F1}"/>
          </ac:spMkLst>
        </pc:spChg>
        <pc:spChg chg="mod">
          <ac:chgData name="이 수연" userId="fae7ec3df64e19a3" providerId="LiveId" clId="{61B69A00-61E6-4A05-922A-0BF2F2D37E83}" dt="2023-03-06T03:40:39.667" v="2419" actId="14100"/>
          <ac:spMkLst>
            <pc:docMk/>
            <pc:sldMk cId="2123377005" sldId="281"/>
            <ac:spMk id="9" creationId="{7E633667-823B-9C9F-588C-C56E6D9FBD08}"/>
          </ac:spMkLst>
        </pc:spChg>
        <pc:spChg chg="add mod topLvl">
          <ac:chgData name="이 수연" userId="fae7ec3df64e19a3" providerId="LiveId" clId="{61B69A00-61E6-4A05-922A-0BF2F2D37E83}" dt="2023-03-06T03:50:09.208" v="2882" actId="165"/>
          <ac:spMkLst>
            <pc:docMk/>
            <pc:sldMk cId="2123377005" sldId="281"/>
            <ac:spMk id="10" creationId="{E78D331A-D1A1-9366-B4B0-9E3B5FA4AEED}"/>
          </ac:spMkLst>
        </pc:spChg>
        <pc:spChg chg="add mod">
          <ac:chgData name="이 수연" userId="fae7ec3df64e19a3" providerId="LiveId" clId="{61B69A00-61E6-4A05-922A-0BF2F2D37E83}" dt="2023-03-06T13:06:01.678" v="5543" actId="20577"/>
          <ac:spMkLst>
            <pc:docMk/>
            <pc:sldMk cId="2123377005" sldId="281"/>
            <ac:spMk id="11" creationId="{288503D6-0733-F7BB-F14A-EDC363A315D9}"/>
          </ac:spMkLst>
        </pc:spChg>
        <pc:spChg chg="add mod">
          <ac:chgData name="이 수연" userId="fae7ec3df64e19a3" providerId="LiveId" clId="{61B69A00-61E6-4A05-922A-0BF2F2D37E83}" dt="2023-03-06T03:59:48.260" v="3180" actId="1076"/>
          <ac:spMkLst>
            <pc:docMk/>
            <pc:sldMk cId="2123377005" sldId="281"/>
            <ac:spMk id="12" creationId="{5A5AF24F-42F7-87EA-D328-2E47C442F4A2}"/>
          </ac:spMkLst>
        </pc:spChg>
        <pc:spChg chg="add del mod">
          <ac:chgData name="이 수연" userId="fae7ec3df64e19a3" providerId="LiveId" clId="{61B69A00-61E6-4A05-922A-0BF2F2D37E83}" dt="2023-03-06T03:57:47.221" v="3166" actId="478"/>
          <ac:spMkLst>
            <pc:docMk/>
            <pc:sldMk cId="2123377005" sldId="281"/>
            <ac:spMk id="14" creationId="{106FE610-6579-9FA3-58AA-BAE40F509E31}"/>
          </ac:spMkLst>
        </pc:spChg>
        <pc:grpChg chg="add del mod">
          <ac:chgData name="이 수연" userId="fae7ec3df64e19a3" providerId="LiveId" clId="{61B69A00-61E6-4A05-922A-0BF2F2D37E83}" dt="2023-03-06T03:50:09.208" v="2882" actId="165"/>
          <ac:grpSpMkLst>
            <pc:docMk/>
            <pc:sldMk cId="2123377005" sldId="281"/>
            <ac:grpSpMk id="11" creationId="{09E23371-55CD-C74F-1A3F-8F0B86C80446}"/>
          </ac:grpSpMkLst>
        </pc:grpChg>
        <pc:picChg chg="add del mod ord topLvl">
          <ac:chgData name="이 수연" userId="fae7ec3df64e19a3" providerId="LiveId" clId="{61B69A00-61E6-4A05-922A-0BF2F2D37E83}" dt="2023-03-06T12:53:07.891" v="5240" actId="478"/>
          <ac:picMkLst>
            <pc:docMk/>
            <pc:sldMk cId="2123377005" sldId="281"/>
            <ac:picMk id="5" creationId="{BDCE056A-768E-B1D0-67BF-C838496A3F95}"/>
          </ac:picMkLst>
        </pc:picChg>
        <pc:picChg chg="add del mod topLvl">
          <ac:chgData name="이 수연" userId="fae7ec3df64e19a3" providerId="LiveId" clId="{61B69A00-61E6-4A05-922A-0BF2F2D37E83}" dt="2023-03-06T03:50:32.385" v="2887" actId="478"/>
          <ac:picMkLst>
            <pc:docMk/>
            <pc:sldMk cId="2123377005" sldId="281"/>
            <ac:picMk id="7" creationId="{3FDEFF80-3952-DC25-74A6-27A50C594AF2}"/>
          </ac:picMkLst>
        </pc:picChg>
        <pc:picChg chg="add mod ord">
          <ac:chgData name="이 수연" userId="fae7ec3df64e19a3" providerId="LiveId" clId="{61B69A00-61E6-4A05-922A-0BF2F2D37E83}" dt="2023-03-06T12:53:05.780" v="5239" actId="167"/>
          <ac:picMkLst>
            <pc:docMk/>
            <pc:sldMk cId="2123377005" sldId="281"/>
            <ac:picMk id="7" creationId="{ECEBBD08-0E01-ED92-449E-086A06457F2B}"/>
          </ac:picMkLst>
        </pc:picChg>
        <pc:picChg chg="add del mod ord">
          <ac:chgData name="이 수연" userId="fae7ec3df64e19a3" providerId="LiveId" clId="{61B69A00-61E6-4A05-922A-0BF2F2D37E83}" dt="2023-03-06T03:58:34.916" v="3176" actId="478"/>
          <ac:picMkLst>
            <pc:docMk/>
            <pc:sldMk cId="2123377005" sldId="281"/>
            <ac:picMk id="13" creationId="{CD275A4A-78D4-581A-75FE-3F0F38B9CFA3}"/>
          </ac:picMkLst>
        </pc:picChg>
        <pc:picChg chg="add del mod">
          <ac:chgData name="이 수연" userId="fae7ec3df64e19a3" providerId="LiveId" clId="{61B69A00-61E6-4A05-922A-0BF2F2D37E83}" dt="2023-03-06T03:57:00.295" v="3156" actId="478"/>
          <ac:picMkLst>
            <pc:docMk/>
            <pc:sldMk cId="2123377005" sldId="281"/>
            <ac:picMk id="16" creationId="{C4A4F216-5644-37F6-2CC5-BF07E6B64A58}"/>
          </ac:picMkLst>
        </pc:picChg>
        <pc:picChg chg="add mod ord modCrop">
          <ac:chgData name="이 수연" userId="fae7ec3df64e19a3" providerId="LiveId" clId="{61B69A00-61E6-4A05-922A-0BF2F2D37E83}" dt="2023-03-06T03:58:32.387" v="3175" actId="167"/>
          <ac:picMkLst>
            <pc:docMk/>
            <pc:sldMk cId="2123377005" sldId="281"/>
            <ac:picMk id="18" creationId="{EDF8714D-071C-F5FA-A9CB-CA6BF552DBA9}"/>
          </ac:picMkLst>
        </pc:picChg>
      </pc:sldChg>
      <pc:sldChg chg="addSp delSp modSp add mod">
        <pc:chgData name="이 수연" userId="fae7ec3df64e19a3" providerId="LiveId" clId="{61B69A00-61E6-4A05-922A-0BF2F2D37E83}" dt="2023-03-06T13:05:57.372" v="5541" actId="20577"/>
        <pc:sldMkLst>
          <pc:docMk/>
          <pc:sldMk cId="2565610436" sldId="282"/>
        </pc:sldMkLst>
        <pc:spChg chg="add mod">
          <ac:chgData name="이 수연" userId="fae7ec3df64e19a3" providerId="LiveId" clId="{61B69A00-61E6-4A05-922A-0BF2F2D37E83}" dt="2023-03-06T13:05:57.372" v="5541" actId="20577"/>
          <ac:spMkLst>
            <pc:docMk/>
            <pc:sldMk cId="2565610436" sldId="282"/>
            <ac:spMk id="4" creationId="{4E204557-26AF-6E7B-D47E-8CB5B00AFBEC}"/>
          </ac:spMkLst>
        </pc:spChg>
        <pc:spChg chg="mod">
          <ac:chgData name="이 수연" userId="fae7ec3df64e19a3" providerId="LiveId" clId="{61B69A00-61E6-4A05-922A-0BF2F2D37E83}" dt="2023-03-06T06:53:46.927" v="4659" actId="1076"/>
          <ac:spMkLst>
            <pc:docMk/>
            <pc:sldMk cId="2565610436" sldId="282"/>
            <ac:spMk id="6" creationId="{2BDB838B-5B3A-8166-F48A-115E4B2282D9}"/>
          </ac:spMkLst>
        </pc:spChg>
        <pc:spChg chg="mod">
          <ac:chgData name="이 수연" userId="fae7ec3df64e19a3" providerId="LiveId" clId="{61B69A00-61E6-4A05-922A-0BF2F2D37E83}" dt="2023-03-06T06:53:49.614" v="4660" actId="1076"/>
          <ac:spMkLst>
            <pc:docMk/>
            <pc:sldMk cId="2565610436" sldId="282"/>
            <ac:spMk id="8" creationId="{0D21A416-6F37-A7DB-EEB2-4B79184AC1F1}"/>
          </ac:spMkLst>
        </pc:spChg>
        <pc:spChg chg="mod">
          <ac:chgData name="이 수연" userId="fae7ec3df64e19a3" providerId="LiveId" clId="{61B69A00-61E6-4A05-922A-0BF2F2D37E83}" dt="2023-03-06T03:59:42.205" v="3178" actId="1076"/>
          <ac:spMkLst>
            <pc:docMk/>
            <pc:sldMk cId="2565610436" sldId="282"/>
            <ac:spMk id="12" creationId="{5A5AF24F-42F7-87EA-D328-2E47C442F4A2}"/>
          </ac:spMkLst>
        </pc:spChg>
        <pc:spChg chg="del">
          <ac:chgData name="이 수연" userId="fae7ec3df64e19a3" providerId="LiveId" clId="{61B69A00-61E6-4A05-922A-0BF2F2D37E83}" dt="2023-03-06T03:53:56.228" v="3039" actId="478"/>
          <ac:spMkLst>
            <pc:docMk/>
            <pc:sldMk cId="2565610436" sldId="282"/>
            <ac:spMk id="14" creationId="{106FE610-6579-9FA3-58AA-BAE40F509E31}"/>
          </ac:spMkLst>
        </pc:spChg>
        <pc:picChg chg="add mod ord">
          <ac:chgData name="이 수연" userId="fae7ec3df64e19a3" providerId="LiveId" clId="{61B69A00-61E6-4A05-922A-0BF2F2D37E83}" dt="2023-03-06T07:08:02.201" v="4964" actId="167"/>
          <ac:picMkLst>
            <pc:docMk/>
            <pc:sldMk cId="2565610436" sldId="282"/>
            <ac:picMk id="5" creationId="{43AFF57F-A179-89C8-10CE-0A0AA492A15A}"/>
          </ac:picMkLst>
        </pc:picChg>
        <pc:picChg chg="add del">
          <ac:chgData name="이 수연" userId="fae7ec3df64e19a3" providerId="LiveId" clId="{61B69A00-61E6-4A05-922A-0BF2F2D37E83}" dt="2023-03-06T03:57:42.983" v="3165" actId="478"/>
          <ac:picMkLst>
            <pc:docMk/>
            <pc:sldMk cId="2565610436" sldId="282"/>
            <ac:picMk id="5" creationId="{BDCE056A-768E-B1D0-67BF-C838496A3F95}"/>
          </ac:picMkLst>
        </pc:picChg>
        <pc:picChg chg="add del mod modCrop">
          <ac:chgData name="이 수연" userId="fae7ec3df64e19a3" providerId="LiveId" clId="{61B69A00-61E6-4A05-922A-0BF2F2D37E83}" dt="2023-03-06T03:55:42.431" v="3131"/>
          <ac:picMkLst>
            <pc:docMk/>
            <pc:sldMk cId="2565610436" sldId="282"/>
            <ac:picMk id="7" creationId="{49534413-D191-C3DB-BA1F-83698C4F842F}"/>
          </ac:picMkLst>
        </pc:picChg>
        <pc:picChg chg="add mod ord modCrop">
          <ac:chgData name="이 수연" userId="fae7ec3df64e19a3" providerId="LiveId" clId="{61B69A00-61E6-4A05-922A-0BF2F2D37E83}" dt="2023-03-06T03:57:40.949" v="3164" actId="167"/>
          <ac:picMkLst>
            <pc:docMk/>
            <pc:sldMk cId="2565610436" sldId="282"/>
            <ac:picMk id="11" creationId="{CE567BB5-DCDD-E807-1334-4074BD241B0A}"/>
          </ac:picMkLst>
        </pc:picChg>
        <pc:picChg chg="del">
          <ac:chgData name="이 수연" userId="fae7ec3df64e19a3" providerId="LiveId" clId="{61B69A00-61E6-4A05-922A-0BF2F2D37E83}" dt="2023-03-06T07:08:04.807" v="4965" actId="478"/>
          <ac:picMkLst>
            <pc:docMk/>
            <pc:sldMk cId="2565610436" sldId="282"/>
            <ac:picMk id="13" creationId="{CD275A4A-78D4-581A-75FE-3F0F38B9CFA3}"/>
          </ac:picMkLst>
        </pc:picChg>
      </pc:sldChg>
      <pc:sldChg chg="addSp delSp modSp add mod">
        <pc:chgData name="이 수연" userId="fae7ec3df64e19a3" providerId="LiveId" clId="{61B69A00-61E6-4A05-922A-0BF2F2D37E83}" dt="2023-03-06T13:05:53.940" v="5539" actId="20577"/>
        <pc:sldMkLst>
          <pc:docMk/>
          <pc:sldMk cId="3559476093" sldId="283"/>
        </pc:sldMkLst>
        <pc:spChg chg="add mod">
          <ac:chgData name="이 수연" userId="fae7ec3df64e19a3" providerId="LiveId" clId="{61B69A00-61E6-4A05-922A-0BF2F2D37E83}" dt="2023-03-06T13:05:53.940" v="5539" actId="20577"/>
          <ac:spMkLst>
            <pc:docMk/>
            <pc:sldMk cId="3559476093" sldId="283"/>
            <ac:spMk id="4" creationId="{9A070FDC-8C9B-1ECA-19EA-8C7754091579}"/>
          </ac:spMkLst>
        </pc:spChg>
        <pc:spChg chg="mod">
          <ac:chgData name="이 수연" userId="fae7ec3df64e19a3" providerId="LiveId" clId="{61B69A00-61E6-4A05-922A-0BF2F2D37E83}" dt="2023-03-06T04:06:16.879" v="3556" actId="1076"/>
          <ac:spMkLst>
            <pc:docMk/>
            <pc:sldMk cId="3559476093" sldId="283"/>
            <ac:spMk id="6" creationId="{2BDB838B-5B3A-8166-F48A-115E4B2282D9}"/>
          </ac:spMkLst>
        </pc:spChg>
        <pc:spChg chg="mod">
          <ac:chgData name="이 수연" userId="fae7ec3df64e19a3" providerId="LiveId" clId="{61B69A00-61E6-4A05-922A-0BF2F2D37E83}" dt="2023-03-06T04:06:24.243" v="3557" actId="1076"/>
          <ac:spMkLst>
            <pc:docMk/>
            <pc:sldMk cId="3559476093" sldId="283"/>
            <ac:spMk id="8" creationId="{0D21A416-6F37-A7DB-EEB2-4B79184AC1F1}"/>
          </ac:spMkLst>
        </pc:spChg>
        <pc:spChg chg="mod">
          <ac:chgData name="이 수연" userId="fae7ec3df64e19a3" providerId="LiveId" clId="{61B69A00-61E6-4A05-922A-0BF2F2D37E83}" dt="2023-03-06T04:07:18.831" v="3607" actId="1076"/>
          <ac:spMkLst>
            <pc:docMk/>
            <pc:sldMk cId="3559476093" sldId="283"/>
            <ac:spMk id="12" creationId="{5A5AF24F-42F7-87EA-D328-2E47C442F4A2}"/>
          </ac:spMkLst>
        </pc:spChg>
        <pc:picChg chg="add del mod">
          <ac:chgData name="이 수연" userId="fae7ec3df64e19a3" providerId="LiveId" clId="{61B69A00-61E6-4A05-922A-0BF2F2D37E83}" dt="2023-03-06T04:00:54.118" v="3185" actId="478"/>
          <ac:picMkLst>
            <pc:docMk/>
            <pc:sldMk cId="3559476093" sldId="283"/>
            <ac:picMk id="5" creationId="{B42831D3-E397-7370-F87D-EDCB8F456F9B}"/>
          </ac:picMkLst>
        </pc:picChg>
        <pc:picChg chg="del">
          <ac:chgData name="이 수연" userId="fae7ec3df64e19a3" providerId="LiveId" clId="{61B69A00-61E6-4A05-922A-0BF2F2D37E83}" dt="2023-03-06T04:01:16.237" v="3194" actId="478"/>
          <ac:picMkLst>
            <pc:docMk/>
            <pc:sldMk cId="3559476093" sldId="283"/>
            <ac:picMk id="11" creationId="{CE567BB5-DCDD-E807-1334-4074BD241B0A}"/>
          </ac:picMkLst>
        </pc:picChg>
        <pc:picChg chg="del mod">
          <ac:chgData name="이 수연" userId="fae7ec3df64e19a3" providerId="LiveId" clId="{61B69A00-61E6-4A05-922A-0BF2F2D37E83}" dt="2023-03-06T04:06:09.247" v="3555" actId="478"/>
          <ac:picMkLst>
            <pc:docMk/>
            <pc:sldMk cId="3559476093" sldId="283"/>
            <ac:picMk id="13" creationId="{CD275A4A-78D4-581A-75FE-3F0F38B9CFA3}"/>
          </ac:picMkLst>
        </pc:picChg>
        <pc:picChg chg="add mod ord">
          <ac:chgData name="이 수연" userId="fae7ec3df64e19a3" providerId="LiveId" clId="{61B69A00-61E6-4A05-922A-0BF2F2D37E83}" dt="2023-03-06T04:01:14.058" v="3193" actId="167"/>
          <ac:picMkLst>
            <pc:docMk/>
            <pc:sldMk cId="3559476093" sldId="283"/>
            <ac:picMk id="14" creationId="{4A4F5C8C-0CC4-60B8-A2F9-08880B851782}"/>
          </ac:picMkLst>
        </pc:picChg>
        <pc:picChg chg="add mod ord modCrop">
          <ac:chgData name="이 수연" userId="fae7ec3df64e19a3" providerId="LiveId" clId="{61B69A00-61E6-4A05-922A-0BF2F2D37E83}" dt="2023-03-06T04:06:07.047" v="3554" actId="167"/>
          <ac:picMkLst>
            <pc:docMk/>
            <pc:sldMk cId="3559476093" sldId="283"/>
            <ac:picMk id="16" creationId="{973411AF-AC87-3329-C66C-A77924A189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C57E2-7B39-4C6A-8754-AB387E4D390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CE384-91D3-45DD-87BB-C3D112319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133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프로젝트 개요입니다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저희는 실제 국내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묘삼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스마트팜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견학을 통해 실제 사용되는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스마트팜에서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디스플레이를 이용한 시스템 제어의 번거로움과 작물 생장 환경에 문제가 발생하였을 시 알림이 오지 않는다는 문제점을 발견하였습니다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29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보신 제어 페이지와 서버가 </a:t>
            </a:r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ko-KR" altLang="en-US" dirty="0"/>
              <a:t>로 통신하는 작업을 완료하였습니다</a:t>
            </a:r>
            <a:r>
              <a:rPr lang="en-US" altLang="ko-KR" dirty="0"/>
              <a:t>. (</a:t>
            </a:r>
            <a:r>
              <a:rPr lang="ko-KR" altLang="en-US" dirty="0" err="1"/>
              <a:t>영상틀고</a:t>
            </a:r>
            <a:r>
              <a:rPr lang="en-US" altLang="ko-KR" dirty="0"/>
              <a:t>) </a:t>
            </a:r>
            <a:r>
              <a:rPr lang="ko-KR" altLang="en-US" dirty="0"/>
              <a:t>서버로부터 센서 값과 제어 정보를 받아와 화면에 표시한 후</a:t>
            </a:r>
            <a:r>
              <a:rPr lang="en-US" altLang="ko-KR" dirty="0"/>
              <a:t>, </a:t>
            </a:r>
            <a:r>
              <a:rPr lang="ko-KR" altLang="en-US" dirty="0" err="1"/>
              <a:t>토글을</a:t>
            </a:r>
            <a:r>
              <a:rPr lang="ko-KR" altLang="en-US" dirty="0"/>
              <a:t> 통해 제어 정보를 바꿔서 서버에 보내는 과정입니다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82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앞서보신</a:t>
            </a: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통신을 </a:t>
            </a:r>
            <a:r>
              <a:rPr lang="ko-KR" altLang="en-US" dirty="0" err="1"/>
              <a:t>웹소켓으로</a:t>
            </a:r>
            <a:r>
              <a:rPr lang="ko-KR" altLang="en-US" dirty="0"/>
              <a:t> 한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440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프론트엔드와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서버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하드웨어의 통신을 실험한 화면입니다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하드웨어 측에서 조절해 준 값이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프론트엔드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측에 정상적으로 반영되고 있음을 보실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68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작물 생장 모니터링입니다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NDVI</a:t>
            </a:r>
            <a:r>
              <a:rPr lang="ko-KR" altLang="en-US" dirty="0"/>
              <a:t>라는 작물 식생 지수를 이용하여 사용자에게 작물의 생장 상태를 제공합니다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NDVI</a:t>
            </a:r>
            <a:r>
              <a:rPr lang="ko-KR" altLang="en-US" dirty="0"/>
              <a:t>를 측정하기 위해서는 </a:t>
            </a:r>
            <a:r>
              <a:rPr lang="en-US" altLang="ko-KR" dirty="0"/>
              <a:t>NIR </a:t>
            </a:r>
            <a:r>
              <a:rPr lang="ko-KR" altLang="en-US" dirty="0"/>
              <a:t>이미지가 필요한데</a:t>
            </a:r>
            <a:r>
              <a:rPr lang="en-US" altLang="ko-KR" dirty="0"/>
              <a:t>, </a:t>
            </a:r>
            <a:r>
              <a:rPr lang="ko-KR" altLang="en-US" dirty="0"/>
              <a:t>이를 촬영하기 위해서는 고가의 카메라가 필요하기 때문에 </a:t>
            </a:r>
            <a:r>
              <a:rPr lang="ko-KR" altLang="en-US" dirty="0" err="1"/>
              <a:t>캡스톤디자인</a:t>
            </a:r>
            <a:r>
              <a:rPr lang="en-US" altLang="ko-KR" dirty="0"/>
              <a:t>1</a:t>
            </a:r>
            <a:r>
              <a:rPr lang="ko-KR" altLang="en-US" dirty="0"/>
              <a:t>에서는 일반 카메라를 통해 촬영한 </a:t>
            </a:r>
            <a:r>
              <a:rPr lang="en-US" altLang="ko-KR" dirty="0"/>
              <a:t>RGB</a:t>
            </a:r>
            <a:r>
              <a:rPr lang="ko-KR" altLang="en-US" dirty="0"/>
              <a:t> 이미지를 딥러닝 기반 </a:t>
            </a:r>
            <a:r>
              <a:rPr lang="en-US" altLang="ko-KR" dirty="0"/>
              <a:t>NIR </a:t>
            </a:r>
            <a:r>
              <a:rPr lang="ko-KR" altLang="en-US" dirty="0"/>
              <a:t>이미지 생성 모델을 통해 </a:t>
            </a:r>
            <a:r>
              <a:rPr lang="en-US" altLang="ko-KR" dirty="0"/>
              <a:t>NIR </a:t>
            </a:r>
            <a:r>
              <a:rPr lang="ko-KR" altLang="en-US" dirty="0"/>
              <a:t>이미지로 변환하고</a:t>
            </a:r>
            <a:r>
              <a:rPr lang="en-US" altLang="ko-KR" dirty="0"/>
              <a:t>, RGB </a:t>
            </a:r>
            <a:r>
              <a:rPr lang="ko-KR" altLang="en-US" dirty="0"/>
              <a:t>이미지와 </a:t>
            </a:r>
            <a:r>
              <a:rPr lang="en-US" altLang="ko-KR" dirty="0"/>
              <a:t>NIR </a:t>
            </a:r>
            <a:r>
              <a:rPr lang="ko-KR" altLang="en-US" dirty="0"/>
              <a:t>이미지를 토대로 </a:t>
            </a:r>
            <a:r>
              <a:rPr lang="en-US" altLang="ko-KR" dirty="0"/>
              <a:t>NDVI</a:t>
            </a:r>
            <a:r>
              <a:rPr lang="ko-KR" altLang="en-US" dirty="0"/>
              <a:t>를 추정하는 알고리즘을 제안하고 실험했습니다</a:t>
            </a:r>
            <a:r>
              <a:rPr lang="en-US" altLang="ko-KR" dirty="0"/>
              <a:t>. </a:t>
            </a:r>
            <a:r>
              <a:rPr lang="ko-KR" altLang="en-US" dirty="0"/>
              <a:t>실험 결과 작물이 아닌 영역을 포함한 이미지인 경우에는 정확도가 떨어지는 </a:t>
            </a:r>
            <a:r>
              <a:rPr lang="en-US" altLang="ko-KR" dirty="0"/>
              <a:t>NDVI</a:t>
            </a:r>
            <a:r>
              <a:rPr lang="ko-KR" altLang="en-US" dirty="0"/>
              <a:t>가 추정된다는 결과를 얻었었습니다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캡스톤디자인</a:t>
            </a:r>
            <a:r>
              <a:rPr lang="en-US" altLang="ko-KR" dirty="0"/>
              <a:t>2</a:t>
            </a:r>
            <a:r>
              <a:rPr lang="ko-KR" altLang="en-US" dirty="0"/>
              <a:t>에서는 </a:t>
            </a:r>
            <a:r>
              <a:rPr lang="en-US" altLang="ko-KR" dirty="0"/>
              <a:t>RGB</a:t>
            </a:r>
            <a:r>
              <a:rPr lang="ko-KR" altLang="en-US" dirty="0"/>
              <a:t> 이미지에서 작물 영역만 </a:t>
            </a:r>
            <a:r>
              <a:rPr lang="en-US" altLang="ko-KR" dirty="0"/>
              <a:t>crop</a:t>
            </a:r>
            <a:r>
              <a:rPr lang="ko-KR" altLang="en-US" dirty="0"/>
              <a:t>하여 작물 영역에 대해서만 </a:t>
            </a:r>
            <a:r>
              <a:rPr lang="en-US" altLang="ko-KR" dirty="0"/>
              <a:t>NDVI</a:t>
            </a:r>
            <a:r>
              <a:rPr lang="ko-KR" altLang="en-US" dirty="0"/>
              <a:t>를 추정하여 정확도를 높이고자 합니다</a:t>
            </a:r>
            <a:r>
              <a:rPr lang="en-US" altLang="ko-KR" dirty="0"/>
              <a:t>. </a:t>
            </a:r>
            <a:r>
              <a:rPr lang="ko-KR" altLang="en-US" dirty="0"/>
              <a:t>현재 데이터셋을 추가적으로 수집하여 학습 중에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37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sz="1200" dirty="0"/>
              <a:t>장비에서는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기존의 높이는 높지만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밑변이 좁은 수조에서 낮은 높이와 적절한 넓이를 가진 수조로 변경하였습니다</a:t>
            </a:r>
            <a:r>
              <a:rPr kumimoji="1" lang="en-US" altLang="ko-KR" sz="1200" dirty="0"/>
              <a:t>.</a:t>
            </a:r>
          </a:p>
          <a:p>
            <a:pPr marL="0" indent="0">
              <a:buNone/>
            </a:pPr>
            <a:r>
              <a:rPr kumimoji="1" lang="ko-KR" altLang="en-US" sz="1200" dirty="0"/>
              <a:t>기존의 수조에서 수위측정센서를 변경하고자 했으나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해당 수조에 맞는 수위측정센서를 구하기가 힘들고 가격측면에서 굳이 선정할 필요가 없다고 생각 되었기에 수조를 변경하였습니다</a:t>
            </a:r>
            <a:r>
              <a:rPr kumimoji="1"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9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sz="1200" dirty="0"/>
              <a:t>또한</a:t>
            </a:r>
            <a:r>
              <a:rPr kumimoji="1" lang="en-US" altLang="ko-KR" sz="1200" dirty="0"/>
              <a:t>, </a:t>
            </a:r>
            <a:r>
              <a:rPr kumimoji="1" lang="ko-KR" altLang="en-US" sz="1200" dirty="0" err="1"/>
              <a:t>스마트팜</a:t>
            </a:r>
            <a:r>
              <a:rPr kumimoji="1" lang="ko-KR" altLang="en-US" sz="1200" dirty="0"/>
              <a:t> 내부에서 작물을 촬영하여 이미지파일을 저장하고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일정 주기로 서버에 해당 이미지파일을 전송하는 작업을 완료하였습니다</a:t>
            </a:r>
            <a:r>
              <a:rPr kumimoji="1" lang="en-US" altLang="ko-KR" sz="1200" dirty="0"/>
              <a:t>.</a:t>
            </a:r>
          </a:p>
          <a:p>
            <a:pPr marL="0" indent="0">
              <a:buNone/>
            </a:pPr>
            <a:r>
              <a:rPr kumimoji="1" lang="ko-KR" altLang="en-US" sz="1200" dirty="0"/>
              <a:t>작물 생장 모니터링을 위한 각도 조절 및 렌즈의 초점을 통합 테스트 과정 때 조절할 예정입니다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40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지속적으로 </a:t>
            </a:r>
            <a:r>
              <a:rPr kumimoji="1" lang="ko-KR" altLang="en-US" dirty="0" err="1"/>
              <a:t>스마트팜</a:t>
            </a:r>
            <a:r>
              <a:rPr kumimoji="1" lang="ko-KR" altLang="en-US" dirty="0"/>
              <a:t> 내부의 공기질을 측정하여 중앙문과 </a:t>
            </a:r>
            <a:r>
              <a:rPr kumimoji="1" lang="ko-KR" altLang="en-US" dirty="0" err="1"/>
              <a:t>환기팬을</a:t>
            </a:r>
            <a:r>
              <a:rPr kumimoji="1" lang="ko-KR" altLang="en-US" dirty="0"/>
              <a:t> 작동시켜 </a:t>
            </a:r>
            <a:r>
              <a:rPr kumimoji="1" lang="ko-KR" altLang="en-US" dirty="0" err="1"/>
              <a:t>스마트팜</a:t>
            </a:r>
            <a:r>
              <a:rPr kumimoji="1" lang="ko-KR" altLang="en-US" dirty="0"/>
              <a:t> 내부의 공기질을 좋은 상태로 유지 시키기 위해 </a:t>
            </a:r>
            <a:r>
              <a:rPr kumimoji="1" lang="en-US" altLang="ko-KR" dirty="0"/>
              <a:t>CO2e</a:t>
            </a:r>
            <a:r>
              <a:rPr kumimoji="1" lang="ko-KR" altLang="en-US" dirty="0"/>
              <a:t>센서를 활용하여 </a:t>
            </a:r>
            <a:r>
              <a:rPr kumimoji="1" lang="ko-KR" altLang="en-US" dirty="0" err="1"/>
              <a:t>스마트팜</a:t>
            </a:r>
            <a:r>
              <a:rPr kumimoji="1" lang="ko-KR" altLang="en-US" dirty="0"/>
              <a:t> 내부의 </a:t>
            </a:r>
            <a:r>
              <a:rPr kumimoji="1" lang="en-US" altLang="ko-KR" dirty="0"/>
              <a:t>TVOC</a:t>
            </a:r>
            <a:r>
              <a:rPr kumimoji="1" lang="ko-KR" altLang="en-US" dirty="0"/>
              <a:t> 농도와 </a:t>
            </a:r>
            <a:r>
              <a:rPr kumimoji="1" lang="en-US" altLang="ko-KR" dirty="0"/>
              <a:t>CO2e</a:t>
            </a:r>
            <a:r>
              <a:rPr kumimoji="1" lang="ko-KR" altLang="en-US" dirty="0"/>
              <a:t> 농도를 </a:t>
            </a:r>
            <a:r>
              <a:rPr kumimoji="1" lang="ko-KR" altLang="en-US" dirty="0" err="1"/>
              <a:t>센싱하여</a:t>
            </a:r>
            <a:r>
              <a:rPr kumimoji="1" lang="ko-KR" altLang="en-US" dirty="0"/>
              <a:t> 해당 데이터를 활용해보고자 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I2C</a:t>
            </a:r>
            <a:r>
              <a:rPr kumimoji="1" lang="ko-KR" altLang="en-US" dirty="0"/>
              <a:t> 통신이 주기적으로 끊기는 현상이 발생하여 이를 펌웨어 테스트 과정에서 해결하고자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693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현재 펌웨어 작성을 위해 </a:t>
            </a:r>
            <a:r>
              <a:rPr kumimoji="1" lang="ko-KR" altLang="en-US" dirty="0" err="1"/>
              <a:t>라즈베리파이와</a:t>
            </a:r>
            <a:r>
              <a:rPr kumimoji="1" lang="ko-KR" altLang="en-US" dirty="0"/>
              <a:t> 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모터들간의</a:t>
            </a:r>
            <a:r>
              <a:rPr kumimoji="1" lang="ko-KR" altLang="en-US" dirty="0"/>
              <a:t> 회로 구성 및 연결을 완료 하였으나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완료 후 회로 연결 자체에 대한 안정성 문제가 검토되어 펌웨어 작성 및 테스트가 끝나는 대로 안정성을 높이기 위해 회로 연결을 재 실시할 예정입니다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7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스마트팜과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라즈베리파이</a:t>
            </a:r>
            <a:r>
              <a:rPr kumimoji="1" lang="ko-KR" altLang="en-US" dirty="0"/>
              <a:t> 간 연결에서 다양한 센서들이 안정적으로 동작하도록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공급 전원과 신호 </a:t>
            </a:r>
            <a:r>
              <a:rPr kumimoji="1" lang="ko-KR" altLang="en-US" dirty="0" err="1"/>
              <a:t>제어핀을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라즈베리파이</a:t>
            </a:r>
            <a:r>
              <a:rPr kumimoji="1" lang="ko-KR" altLang="en-US" dirty="0"/>
              <a:t> </a:t>
            </a:r>
            <a:r>
              <a:rPr kumimoji="1" lang="en" altLang="ko-KR" dirty="0"/>
              <a:t>GPIO</a:t>
            </a:r>
            <a:r>
              <a:rPr kumimoji="1" lang="ko-KR" altLang="en-US" dirty="0"/>
              <a:t>에 맞게 적절히 할당하여 정리한 회로도 및 표입니다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C7C97-77E4-8444-94CA-0565A4AFE945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134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스마트팜과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라즈베리파이</a:t>
            </a:r>
            <a:r>
              <a:rPr kumimoji="1" lang="ko-KR" altLang="en-US" dirty="0"/>
              <a:t> 간 연결에서 다양한 센서들이 안정적으로 동작하도록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공급 전원과 신호 </a:t>
            </a:r>
            <a:r>
              <a:rPr kumimoji="1" lang="ko-KR" altLang="en-US" dirty="0" err="1"/>
              <a:t>제어핀을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라즈베리파이</a:t>
            </a:r>
            <a:r>
              <a:rPr kumimoji="1" lang="ko-KR" altLang="en-US" dirty="0"/>
              <a:t> </a:t>
            </a:r>
            <a:r>
              <a:rPr kumimoji="1" lang="en" altLang="ko-KR" dirty="0"/>
              <a:t>GPIO</a:t>
            </a:r>
            <a:r>
              <a:rPr kumimoji="1" lang="ko-KR" altLang="en-US" dirty="0"/>
              <a:t>에 맞게 적절히 할당하여 정리한 회로도 및 표입니다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C7C97-77E4-8444-94CA-0565A4AFE945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3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문제점을 컨트롤패널과 알림 기능</a:t>
            </a:r>
            <a:r>
              <a:rPr lang="en-US" altLang="ko-KR" dirty="0"/>
              <a:t>, </a:t>
            </a:r>
            <a:r>
              <a:rPr lang="ko-KR" altLang="en-US" dirty="0"/>
              <a:t>작물 생장 유사도 분석 시스템을 도입하여 해결하고자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0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스마트팜과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라즈베리파이</a:t>
            </a:r>
            <a:r>
              <a:rPr kumimoji="1" lang="ko-KR" altLang="en-US" dirty="0"/>
              <a:t> 간 연결에서 다양한 센서들이 안정적으로 동작하도록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공급 전원과 신호 </a:t>
            </a:r>
            <a:r>
              <a:rPr kumimoji="1" lang="ko-KR" altLang="en-US" dirty="0" err="1"/>
              <a:t>제어핀을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라즈베리파이</a:t>
            </a:r>
            <a:r>
              <a:rPr kumimoji="1" lang="ko-KR" altLang="en-US" dirty="0"/>
              <a:t> </a:t>
            </a:r>
            <a:r>
              <a:rPr kumimoji="1" lang="en" altLang="ko-KR" dirty="0"/>
              <a:t>GPIO</a:t>
            </a:r>
            <a:r>
              <a:rPr kumimoji="1" lang="ko-KR" altLang="en-US" dirty="0"/>
              <a:t>에 맞게 적절히 할당하여 정리한 회로도 및 표입니다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011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스마트팜과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라즈베리파이</a:t>
            </a:r>
            <a:r>
              <a:rPr kumimoji="1" lang="ko-KR" altLang="en-US" dirty="0"/>
              <a:t> 간 연결에서 다양한 센서들이 안정적으로 동작하도록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공급 전원과 신호 </a:t>
            </a:r>
            <a:r>
              <a:rPr kumimoji="1" lang="ko-KR" altLang="en-US" dirty="0" err="1"/>
              <a:t>제어핀을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라즈베리파이</a:t>
            </a:r>
            <a:r>
              <a:rPr kumimoji="1" lang="ko-KR" altLang="en-US" dirty="0"/>
              <a:t> </a:t>
            </a:r>
            <a:r>
              <a:rPr kumimoji="1" lang="en" altLang="ko-KR" dirty="0"/>
              <a:t>GPIO</a:t>
            </a:r>
            <a:r>
              <a:rPr kumimoji="1" lang="ko-KR" altLang="en-US" dirty="0"/>
              <a:t>에 맞게 적절히 할당하여 정리한 회로도 및 표입니다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07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앞으로의 계획입니다</a:t>
            </a:r>
            <a:r>
              <a:rPr lang="en-US" altLang="ko-KR" dirty="0"/>
              <a:t>. </a:t>
            </a:r>
            <a:r>
              <a:rPr lang="ko-KR" altLang="en-US" dirty="0" err="1"/>
              <a:t>이보성학생은</a:t>
            </a:r>
            <a:r>
              <a:rPr lang="ko-KR" altLang="en-US" dirty="0"/>
              <a:t> 펌웨어를 작성 하여 인터넷이 끊겨도 디스플레이에서 </a:t>
            </a:r>
            <a:r>
              <a:rPr lang="ko-KR" altLang="en-US" dirty="0" err="1"/>
              <a:t>스마트팜</a:t>
            </a:r>
            <a:r>
              <a:rPr lang="ko-KR" altLang="en-US" dirty="0"/>
              <a:t> 제어가 가능한 상태로 유지시키기 위해 </a:t>
            </a:r>
            <a:r>
              <a:rPr lang="ko-KR" altLang="en-US" dirty="0" err="1"/>
              <a:t>멀티프로세싱을</a:t>
            </a:r>
            <a:r>
              <a:rPr lang="ko-KR" altLang="en-US" dirty="0"/>
              <a:t> 이용하여 서버 연결 없이 </a:t>
            </a:r>
            <a:r>
              <a:rPr lang="ko-KR" altLang="en-US" dirty="0" err="1"/>
              <a:t>라즈베리파이</a:t>
            </a:r>
            <a:r>
              <a:rPr lang="ko-KR" altLang="en-US" dirty="0"/>
              <a:t> 내부에서 데이터를 교환하며 작동될 수 있도록 디스플레이를 구상할 예정입니다</a:t>
            </a:r>
            <a:r>
              <a:rPr lang="en-US" altLang="ko-KR" dirty="0"/>
              <a:t>. </a:t>
            </a:r>
            <a:r>
              <a:rPr lang="ko-KR" altLang="en-US" dirty="0"/>
              <a:t>이후 작업을 통해 회로 안정성 문제와 센싱 데이터의 수집 필요성 등의 문제들을 해결한 후 전체 테스트를 진행할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831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홍성민학생과</a:t>
            </a:r>
            <a:r>
              <a:rPr lang="ko-KR" altLang="en-US" dirty="0"/>
              <a:t> 저는 </a:t>
            </a:r>
            <a:r>
              <a:rPr lang="ko-KR" altLang="en-US" dirty="0" err="1"/>
              <a:t>작물생장모니터링에</a:t>
            </a:r>
            <a:r>
              <a:rPr lang="ko-KR" altLang="en-US" dirty="0"/>
              <a:t> 사용한 </a:t>
            </a:r>
            <a:r>
              <a:rPr lang="en-US" altLang="ko-KR" dirty="0"/>
              <a:t>flask </a:t>
            </a:r>
            <a:r>
              <a:rPr lang="ko-KR" altLang="en-US" dirty="0"/>
              <a:t>환경과의 통신 작업을 진행하고</a:t>
            </a:r>
            <a:r>
              <a:rPr lang="en-US" altLang="ko-KR" dirty="0"/>
              <a:t>, flask</a:t>
            </a:r>
            <a:r>
              <a:rPr lang="ko-KR" altLang="en-US" dirty="0"/>
              <a:t>와 서버</a:t>
            </a:r>
            <a:r>
              <a:rPr lang="en-US" altLang="ko-KR" dirty="0"/>
              <a:t>, react</a:t>
            </a:r>
            <a:r>
              <a:rPr lang="ko-KR" altLang="en-US" dirty="0"/>
              <a:t>와의 통신 작업을 진행한 후 전체 테스트를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774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이지원학생은 제작 완성한 웹사이트를 토대로 앱을 제작하고자 합니다</a:t>
            </a:r>
            <a:r>
              <a:rPr lang="en-US" altLang="ko-KR" dirty="0"/>
              <a:t>. </a:t>
            </a:r>
            <a:r>
              <a:rPr lang="ko-KR" altLang="en-US" dirty="0"/>
              <a:t>이때 웹사이트를 제작할 때 사용한 라이브러리는 </a:t>
            </a:r>
            <a:r>
              <a:rPr lang="ko-KR" altLang="en-US" dirty="0" err="1"/>
              <a:t>리액트이기</a:t>
            </a:r>
            <a:r>
              <a:rPr lang="ko-KR" altLang="en-US" dirty="0"/>
              <a:t> 때문에</a:t>
            </a:r>
            <a:r>
              <a:rPr lang="en-US" altLang="ko-KR" dirty="0"/>
              <a:t>, </a:t>
            </a:r>
            <a:r>
              <a:rPr lang="ko-KR" altLang="en-US" dirty="0"/>
              <a:t>이와 똑같은 언어를 사용하며 비슷한 라이브러리를 사용하는 </a:t>
            </a:r>
            <a:r>
              <a:rPr lang="ko-KR" altLang="en-US" dirty="0" err="1"/>
              <a:t>리액트네이티브를</a:t>
            </a:r>
            <a:r>
              <a:rPr lang="ko-KR" altLang="en-US" dirty="0"/>
              <a:t> 사용하고자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525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2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추진전략 및 방법입니다</a:t>
            </a:r>
            <a:r>
              <a:rPr lang="en-US" altLang="ko-KR" dirty="0"/>
              <a:t>. </a:t>
            </a:r>
            <a:r>
              <a:rPr lang="ko-KR" altLang="en-US" dirty="0"/>
              <a:t>저희는 초기에 </a:t>
            </a:r>
            <a:r>
              <a:rPr lang="en-US" altLang="ko-KR" dirty="0"/>
              <a:t>REST API </a:t>
            </a:r>
            <a:r>
              <a:rPr lang="ko-KR" altLang="en-US" dirty="0"/>
              <a:t>통신을 이용하여 </a:t>
            </a:r>
            <a:r>
              <a:rPr lang="ko-KR" altLang="en-US" dirty="0" err="1"/>
              <a:t>라즈베리파이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·</a:t>
            </a:r>
            <a:r>
              <a:rPr lang="ko-KR" altLang="en-US" dirty="0"/>
              <a:t>앱 사이에 데이터를 송수신하기로 계획하였습니다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최신 데이터 정보를 유지해야 하는 </a:t>
            </a:r>
            <a:r>
              <a:rPr lang="ko-KR" altLang="en-US" dirty="0" err="1"/>
              <a:t>스마트팜센서</a:t>
            </a:r>
            <a:r>
              <a:rPr lang="ko-KR" altLang="en-US" dirty="0"/>
              <a:t> 및 제어 정보는 </a:t>
            </a:r>
            <a:r>
              <a:rPr lang="en-US" altLang="ko-KR" dirty="0"/>
              <a:t>REST API </a:t>
            </a:r>
            <a:r>
              <a:rPr lang="ko-KR" altLang="en-US" dirty="0"/>
              <a:t>통신이 아닌 실시간 양방향 통신이 필요합니다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따라서데이터</a:t>
            </a:r>
            <a:r>
              <a:rPr lang="ko-KR" altLang="en-US" dirty="0"/>
              <a:t> 종류에 따라 실시간으로 양방향 통신을 해야 하는 </a:t>
            </a:r>
            <a:r>
              <a:rPr lang="ko-KR" altLang="en-US" dirty="0" err="1"/>
              <a:t>스마트팜센서</a:t>
            </a:r>
            <a:r>
              <a:rPr lang="ko-KR" altLang="en-US" dirty="0"/>
              <a:t> 및 제어 정보는 소켓 통신을 이용하고</a:t>
            </a:r>
            <a:r>
              <a:rPr lang="en-US" altLang="ko-KR" dirty="0"/>
              <a:t>, </a:t>
            </a:r>
            <a:r>
              <a:rPr lang="ko-KR" altLang="en-US" dirty="0"/>
              <a:t>실시간 양방향 통신이 </a:t>
            </a:r>
            <a:r>
              <a:rPr lang="ko-KR" altLang="en-US" dirty="0" err="1"/>
              <a:t>필요없는로그인</a:t>
            </a:r>
            <a:r>
              <a:rPr lang="ko-KR" altLang="en-US" dirty="0"/>
              <a:t> 및 설정 </a:t>
            </a:r>
            <a:r>
              <a:rPr lang="ko-KR" altLang="en-US" dirty="0" err="1"/>
              <a:t>정보등은</a:t>
            </a:r>
            <a:r>
              <a:rPr lang="en-US" altLang="ko-KR" dirty="0"/>
              <a:t>REST API </a:t>
            </a:r>
            <a:r>
              <a:rPr lang="ko-KR" altLang="en-US" dirty="0"/>
              <a:t>통신을 사용하기로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ko-KR" altLang="en-US" dirty="0" err="1"/>
              <a:t>스마트팜현장</a:t>
            </a:r>
            <a:r>
              <a:rPr lang="ko-KR" altLang="en-US" dirty="0"/>
              <a:t> 조작은 디스플레이의 앱과</a:t>
            </a:r>
            <a:r>
              <a:rPr lang="en-US" altLang="ko-KR" dirty="0"/>
              <a:t>, </a:t>
            </a:r>
            <a:r>
              <a:rPr lang="ko-KR" altLang="en-US" dirty="0"/>
              <a:t>컨트롤패널의 스위치로 이루어지도록 하려 하였으나</a:t>
            </a:r>
            <a:r>
              <a:rPr lang="en-US" altLang="ko-KR" dirty="0"/>
              <a:t>,</a:t>
            </a:r>
            <a:r>
              <a:rPr lang="ko-KR" altLang="en-US" dirty="0"/>
              <a:t>앱의 경우 인터넷이 </a:t>
            </a:r>
            <a:r>
              <a:rPr lang="ko-KR" altLang="en-US" dirty="0" err="1"/>
              <a:t>끊길시에스마트팜내부</a:t>
            </a:r>
            <a:r>
              <a:rPr lang="ko-KR" altLang="en-US" dirty="0"/>
              <a:t> 정보를 모니터링 할 수 없을 뿐만 아니라</a:t>
            </a:r>
            <a:r>
              <a:rPr lang="en-US" altLang="ko-KR" dirty="0"/>
              <a:t>, </a:t>
            </a:r>
            <a:r>
              <a:rPr lang="ko-KR" altLang="en-US" dirty="0" err="1"/>
              <a:t>스마트팜조작</a:t>
            </a:r>
            <a:r>
              <a:rPr lang="ko-KR" altLang="en-US" dirty="0"/>
              <a:t> 또한 불가능 하다는 문제점을 발견하였습니다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라즈베리파이</a:t>
            </a:r>
            <a:r>
              <a:rPr lang="ko-KR" altLang="en-US" dirty="0"/>
              <a:t> 내부에서 큐 자료구조를 이용하여 </a:t>
            </a:r>
            <a:r>
              <a:rPr lang="ko-KR" altLang="en-US" dirty="0" err="1"/>
              <a:t>라즈베리파이</a:t>
            </a:r>
            <a:r>
              <a:rPr lang="ko-KR" altLang="en-US" dirty="0"/>
              <a:t> 디스플레이 관리파일과 펌웨어 파일 간의 데이터 교환을 통해 인터넷이 끊겨도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디스플레이를 통해 </a:t>
            </a:r>
            <a:r>
              <a:rPr lang="ko-KR" altLang="en-US" dirty="0" err="1"/>
              <a:t>스마트팜을</a:t>
            </a:r>
            <a:r>
              <a:rPr lang="ko-KR" altLang="en-US" dirty="0"/>
              <a:t> 제어하고 모니터링할 수 있도록 변경하였습니다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최종적으로</a:t>
            </a:r>
            <a:r>
              <a:rPr lang="en-US" altLang="ko-KR" dirty="0"/>
              <a:t>, </a:t>
            </a:r>
            <a:r>
              <a:rPr lang="ko-KR" altLang="en-US" dirty="0" err="1"/>
              <a:t>스마트팜</a:t>
            </a:r>
            <a:r>
              <a:rPr lang="ko-KR" altLang="en-US" dirty="0"/>
              <a:t> 센싱 데이터는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펌웨어 부분에서 수집한 다음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디스플레이와 서버로 보내집니다</a:t>
            </a:r>
            <a:r>
              <a:rPr lang="en-US" altLang="ko-KR" dirty="0"/>
              <a:t>. </a:t>
            </a:r>
            <a:r>
              <a:rPr lang="ko-KR" altLang="en-US" dirty="0"/>
              <a:t>서버는 </a:t>
            </a:r>
            <a:r>
              <a:rPr lang="ko-KR" altLang="en-US" dirty="0" err="1"/>
              <a:t>전송받은</a:t>
            </a:r>
            <a:r>
              <a:rPr lang="ko-KR" altLang="en-US" dirty="0"/>
              <a:t> 센싱 데이터를 데이터베이스에 저장한 후</a:t>
            </a:r>
            <a:r>
              <a:rPr lang="en-US" altLang="ko-KR" dirty="0"/>
              <a:t>, </a:t>
            </a:r>
            <a:r>
              <a:rPr lang="ko-KR" altLang="en-US" dirty="0"/>
              <a:t>이를 웹 앱으로 전송하여 외부에서도 사용자가 </a:t>
            </a:r>
            <a:r>
              <a:rPr lang="ko-KR" altLang="en-US" dirty="0" err="1"/>
              <a:t>스마트팜</a:t>
            </a:r>
            <a:r>
              <a:rPr lang="ko-KR" altLang="en-US" dirty="0"/>
              <a:t> 내부 정보를 확인할 수 있도록 합니다</a:t>
            </a:r>
            <a:r>
              <a:rPr lang="en-US" altLang="ko-KR" dirty="0"/>
              <a:t>. </a:t>
            </a:r>
            <a:r>
              <a:rPr lang="ko-KR" altLang="en-US" dirty="0" err="1"/>
              <a:t>스마트팜</a:t>
            </a:r>
            <a:r>
              <a:rPr lang="ko-KR" altLang="en-US" dirty="0"/>
              <a:t> 시스템 제어 명령은 </a:t>
            </a:r>
            <a:r>
              <a:rPr lang="ko-KR" altLang="en-US" dirty="0" err="1"/>
              <a:t>라즈베리파이</a:t>
            </a:r>
            <a:r>
              <a:rPr lang="ko-KR" altLang="en-US" dirty="0"/>
              <a:t> 디스플레이와 웹</a:t>
            </a:r>
            <a:r>
              <a:rPr lang="en-US" altLang="ko-KR" dirty="0"/>
              <a:t>·</a:t>
            </a:r>
            <a:r>
              <a:rPr lang="ko-KR" altLang="en-US" dirty="0"/>
              <a:t>앱을 통해서 가능한데</a:t>
            </a:r>
            <a:r>
              <a:rPr lang="en-US" altLang="ko-KR" dirty="0"/>
              <a:t>,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펌웨어와의 데이터교환을 통해 이루어지고</a:t>
            </a:r>
            <a:r>
              <a:rPr lang="en-US" altLang="ko-KR" dirty="0"/>
              <a:t>, </a:t>
            </a:r>
            <a:r>
              <a:rPr lang="ko-KR" altLang="en-US" dirty="0"/>
              <a:t>웹 앱은 소켓 통신을 사용하여 서버를 통해 </a:t>
            </a:r>
            <a:r>
              <a:rPr lang="ko-KR" altLang="en-US" dirty="0" err="1"/>
              <a:t>라즈베리파이의</a:t>
            </a:r>
            <a:r>
              <a:rPr lang="ko-KR" altLang="en-US" dirty="0"/>
              <a:t> 펌웨어 부분으로 전송합니다</a:t>
            </a:r>
            <a:r>
              <a:rPr lang="en-US" altLang="ko-KR" dirty="0"/>
              <a:t>. </a:t>
            </a:r>
            <a:r>
              <a:rPr lang="ko-KR" altLang="en-US" dirty="0" err="1"/>
              <a:t>라즈베리파이</a:t>
            </a:r>
            <a:r>
              <a:rPr lang="ko-KR" altLang="en-US" dirty="0"/>
              <a:t> 펌웨어는 전달 받은 제어 명령에 맞게 </a:t>
            </a:r>
            <a:r>
              <a:rPr lang="ko-KR" altLang="en-US" dirty="0" err="1"/>
              <a:t>스마트팜을</a:t>
            </a:r>
            <a:r>
              <a:rPr lang="ko-KR" altLang="en-US" dirty="0"/>
              <a:t> 제어하게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02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/>
              <a:t>현재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백엔드에서는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도메인이라는 회원정보를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통신을 통해 데이터베이스에 저장하는 작업을 완성하였습니다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70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완성된 프로젝트를 원격서버에 배포하였고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6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Json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형식으로 받은 정보를 바탕으로 하드웨어와의 통신도 완료하였습니다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7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프론트엔드에서는</a:t>
            </a:r>
            <a:r>
              <a:rPr lang="ko-KR" altLang="en-US" dirty="0"/>
              <a:t> </a:t>
            </a:r>
            <a:r>
              <a:rPr lang="ko-KR" altLang="en-US" dirty="0" err="1"/>
              <a:t>캡스톤</a:t>
            </a:r>
            <a:r>
              <a:rPr lang="ko-KR" altLang="en-US" dirty="0"/>
              <a:t> 디자인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ko-KR" altLang="en-US" dirty="0" err="1"/>
              <a:t>스마트팜</a:t>
            </a:r>
            <a:r>
              <a:rPr lang="ko-KR" altLang="en-US" dirty="0"/>
              <a:t> 센서 및 제어 정보를 확인하고 조작할 수 있는 웹사이트를 제작하였습니다</a:t>
            </a:r>
            <a:r>
              <a:rPr lang="en-US" altLang="ko-KR" dirty="0"/>
              <a:t>. </a:t>
            </a:r>
            <a:r>
              <a:rPr lang="ko-KR" altLang="en-US" dirty="0"/>
              <a:t>웹사이트에서 제공하는 기능 중에서 중요 기능으로 작물 생장 기간과 상태</a:t>
            </a:r>
            <a:r>
              <a:rPr lang="en-US" altLang="ko-KR" dirty="0"/>
              <a:t>, </a:t>
            </a:r>
            <a:r>
              <a:rPr lang="ko-KR" altLang="en-US" dirty="0" err="1"/>
              <a:t>스마트팜</a:t>
            </a:r>
            <a:r>
              <a:rPr lang="ko-KR" altLang="en-US" dirty="0"/>
              <a:t> 내부환경 정보 및 시스템 상태를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16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스마트팜</a:t>
            </a:r>
            <a:r>
              <a:rPr lang="ko-KR" altLang="en-US" dirty="0"/>
              <a:t> 시스템을 제어할 수 있습니다</a:t>
            </a:r>
            <a:r>
              <a:rPr lang="en-US" altLang="ko-KR" dirty="0"/>
              <a:t>. </a:t>
            </a:r>
            <a:r>
              <a:rPr lang="ko-KR" altLang="en-US" dirty="0" err="1"/>
              <a:t>스마트팜</a:t>
            </a:r>
            <a:r>
              <a:rPr lang="ko-KR" altLang="en-US" dirty="0"/>
              <a:t> 시스템인 </a:t>
            </a:r>
            <a:r>
              <a:rPr lang="en-US" altLang="ko-KR" dirty="0"/>
              <a:t>LED</a:t>
            </a:r>
            <a:r>
              <a:rPr lang="ko-KR" altLang="en-US" dirty="0"/>
              <a:t>와 관수 시스템은 전원을 </a:t>
            </a:r>
            <a:r>
              <a:rPr lang="en-US" altLang="ko-KR" dirty="0"/>
              <a:t>ON/OFF</a:t>
            </a:r>
            <a:r>
              <a:rPr lang="ko-KR" altLang="en-US" dirty="0"/>
              <a:t>할 수 있으며 버튼 또는 </a:t>
            </a:r>
            <a:r>
              <a:rPr lang="ko-KR" altLang="en-US" dirty="0" err="1"/>
              <a:t>토글을</a:t>
            </a:r>
            <a:r>
              <a:rPr lang="ko-KR" altLang="en-US" dirty="0"/>
              <a:t> 통해 작동시키거나 중단시킬 수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LED</a:t>
            </a:r>
            <a:r>
              <a:rPr lang="ko-KR" altLang="en-US" dirty="0"/>
              <a:t>는 설정 시각에 따라</a:t>
            </a:r>
            <a:r>
              <a:rPr lang="en-US" altLang="ko-KR" dirty="0"/>
              <a:t>, </a:t>
            </a:r>
            <a:r>
              <a:rPr lang="ko-KR" altLang="en-US" dirty="0"/>
              <a:t>관수 시스템은 설정 주기와 시간을 통해 자동으로 작동시킬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295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환기팬과</a:t>
            </a:r>
            <a:r>
              <a:rPr lang="ko-KR" altLang="en-US" dirty="0"/>
              <a:t> </a:t>
            </a:r>
            <a:r>
              <a:rPr lang="ko-KR" altLang="en-US" dirty="0" err="1"/>
              <a:t>중앙문</a:t>
            </a:r>
            <a:r>
              <a:rPr lang="ko-KR" altLang="en-US" dirty="0"/>
              <a:t> 또한 전원을 </a:t>
            </a:r>
            <a:r>
              <a:rPr lang="en-US" altLang="ko-KR" dirty="0"/>
              <a:t>ON/OFF</a:t>
            </a:r>
            <a:r>
              <a:rPr lang="ko-KR" altLang="en-US" dirty="0"/>
              <a:t>할 수 있으며</a:t>
            </a:r>
            <a:r>
              <a:rPr lang="en-US" altLang="ko-KR" dirty="0"/>
              <a:t>, </a:t>
            </a:r>
            <a:r>
              <a:rPr lang="ko-KR" altLang="en-US" dirty="0" err="1"/>
              <a:t>토클을</a:t>
            </a:r>
            <a:r>
              <a:rPr lang="ko-KR" altLang="en-US" dirty="0"/>
              <a:t> 통해 작동시키거나 중단시킬 수 있으며</a:t>
            </a:r>
            <a:r>
              <a:rPr lang="en-US" altLang="ko-KR" dirty="0"/>
              <a:t>, </a:t>
            </a:r>
            <a:r>
              <a:rPr lang="ko-KR" altLang="en-US" dirty="0"/>
              <a:t>주기와 시간을 설정해 자동으로 작동시킬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F1C82-A757-4F88-918C-9ED6640C5C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83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8EA45-F4E0-D2A5-033E-104BD1726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C65381-01B6-162E-8E95-395F7A432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46A0C7-B8AC-DDAC-E304-5A97EE93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502CB2-2EB8-8856-D337-71527E66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07B70-53E3-9643-4465-C4EDDBE4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47A29-3D34-32B9-0F8E-3268E9D8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C61221-8B6A-994F-60E6-5E0934776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13F71-6D78-AE20-4B32-1FB55CEF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AEDE1-F659-D2E5-199E-84C5083F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148BA-A6EE-0A22-D3B7-D4EF6022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0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BF1C05-C046-8FED-DC83-F2F580A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CA50A-89D1-1041-C35E-844536366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D0667-B93D-A579-9705-2242066B7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F51E2-8D81-04DC-F3D7-BAF3746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7039A6-9E00-F687-8024-B6E604D5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2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9AC4B-CA14-0443-D775-1B7B01F3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00C36-CE7C-E6E8-4A11-CD699590D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8190A-7DB9-99CB-8DC8-506A0194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2CE14-2785-AD89-19E7-772D1514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48345C-F38C-5F8F-9976-09BE118A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2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243F-6F14-FA65-1827-8480216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CB5B6-8268-0F53-5A46-E899B6CF0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8788D-F286-CC1A-693D-C16DD98F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398A0-729E-5AC7-C332-3D843046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0BE4A6-A993-3CC1-C729-5C3C2790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36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D7D8F-A7D5-D3BE-EE9D-1E62782A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4FD43-280E-9E3E-26AD-5628E1289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57E1ED-5868-9A9C-DA07-5F5663224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B370E-36DB-7282-B212-A83003BD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8D3988-8E8E-90C9-D9A6-0B486B35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0CB77-7C06-FE75-D968-403B18AD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3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CEB1D-6966-FFD3-AB49-B9A4FEB1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13EA54-CCD3-C109-0E67-83728C20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F7F12-763D-7EB6-25D7-FC4FFF80E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5775F5-3B8D-F5A3-C5E6-B8AA529F4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9061C9-7109-22E3-D232-D60812B50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4C37A9-0116-12FD-73D3-16110F09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B35513-2218-D63D-203D-0489F6BC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A9FCCB-9154-E4E5-1831-18B7D27C5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82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5E8F2-B979-7F0A-545C-7F817CD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64F48E-ABFB-34ED-0CAC-F3FB8BEE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05D2EE-D8B9-ECBB-B345-54E5AB25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7C95EE-8A6C-09E0-1E99-C9B758A5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0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7F2526-F233-F0DE-443C-478C7762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AC26C9-8F8F-B29F-DE07-3D1FA4D2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FAE35E-EDD1-E510-EB28-D34449A5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1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4DA99-5557-EB57-503E-41B6EF38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D59AD-CC91-8403-4A98-716FF1DE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3EF6CB-C2AC-8019-A349-7F3FF3642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1C59A8-A6EF-37BB-29D1-FA7574D97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861936-9C70-F2A7-0443-4B683ADC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E84804-F571-60F7-3AC6-7D819A97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9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18F28-BA82-0A2C-0009-A2BC2A06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47AC72-6D4F-BE87-8402-E03479837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1F2267-2B29-3B88-911A-769A26C77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564623-0AA3-193E-6CE5-934CA988A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381612-F0A7-8E5D-687A-A99C47BD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E3486-0719-9ED1-8FE3-B329678C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055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4900CF-E363-0798-063C-44C07E6E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D6D01-E6BA-C294-FE09-6A6EDAB84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2CB86-DB81-58E3-DF09-2071C81D1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97A0C-2CDD-4430-AEA7-D287EC67108C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0D414-50A6-4F07-DB49-33E8FBDF5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B06405-A988-01FC-7131-373D4A29E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9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1.png"/><Relationship Id="rId5" Type="http://schemas.openxmlformats.org/officeDocument/2006/relationships/image" Target="../media/image20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D9DAFD-C18B-5610-01D8-752C073C5DE7}"/>
              </a:ext>
            </a:extLst>
          </p:cNvPr>
          <p:cNvSpPr txBox="1"/>
          <p:nvPr/>
        </p:nvSpPr>
        <p:spPr>
          <a:xfrm>
            <a:off x="1511559" y="1791477"/>
            <a:ext cx="899156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ko-KR" altLang="en-US" sz="3200" b="1" dirty="0"/>
              <a:t>작물 생장 모니터링 및 알람 자동화 기능을 갖춘</a:t>
            </a:r>
            <a:endParaRPr lang="en-US" altLang="ko-KR" sz="32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ko-KR" altLang="en-US" sz="3200" b="1" dirty="0" err="1"/>
              <a:t>스마트팜</a:t>
            </a:r>
            <a:r>
              <a:rPr lang="ko-KR" altLang="en-US" sz="3200" b="1" dirty="0"/>
              <a:t>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2FD92-A810-DF48-4EA8-11CBAB87A644}"/>
              </a:ext>
            </a:extLst>
          </p:cNvPr>
          <p:cNvSpPr txBox="1"/>
          <p:nvPr/>
        </p:nvSpPr>
        <p:spPr>
          <a:xfrm>
            <a:off x="8606123" y="5400375"/>
            <a:ext cx="328968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600" b="1" dirty="0"/>
              <a:t>SSG</a:t>
            </a:r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/>
              <a:t>지도 교수</a:t>
            </a:r>
            <a:r>
              <a:rPr lang="en-US" altLang="ko-KR" sz="1400" dirty="0"/>
              <a:t>: </a:t>
            </a:r>
            <a:r>
              <a:rPr lang="ko-KR" altLang="en-US" sz="1400" dirty="0"/>
              <a:t>이현빈</a:t>
            </a:r>
            <a:endParaRPr lang="en-US" altLang="ko-KR" sz="14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/>
              <a:t>20171758 </a:t>
            </a:r>
            <a:r>
              <a:rPr lang="ko-KR" altLang="en-US" sz="1400" dirty="0"/>
              <a:t>홍성민     </a:t>
            </a:r>
            <a:r>
              <a:rPr lang="en-US" altLang="ko-KR" sz="1400" dirty="0"/>
              <a:t>20181629 </a:t>
            </a:r>
            <a:r>
              <a:rPr lang="ko-KR" altLang="en-US" sz="1400" dirty="0" err="1"/>
              <a:t>이보성</a:t>
            </a:r>
            <a:endParaRPr lang="en-US" altLang="ko-KR" sz="14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/>
              <a:t>20201733 </a:t>
            </a:r>
            <a:r>
              <a:rPr lang="ko-KR" altLang="en-US" sz="1400" dirty="0"/>
              <a:t>마하나로  </a:t>
            </a:r>
            <a:r>
              <a:rPr lang="en-US" altLang="ko-KR" sz="1400" dirty="0"/>
              <a:t>20201785 </a:t>
            </a:r>
            <a:r>
              <a:rPr lang="ko-KR" altLang="en-US" sz="1400" dirty="0"/>
              <a:t>이지원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EE9D39-3E06-0182-0985-6720719EBDBD}"/>
              </a:ext>
            </a:extLst>
          </p:cNvPr>
          <p:cNvSpPr/>
          <p:nvPr/>
        </p:nvSpPr>
        <p:spPr>
          <a:xfrm>
            <a:off x="1645299" y="2303242"/>
            <a:ext cx="8748000" cy="4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8936D6-4994-DA48-CC55-AA1F81E2D2F9}"/>
              </a:ext>
            </a:extLst>
          </p:cNvPr>
          <p:cNvSpPr/>
          <p:nvPr/>
        </p:nvSpPr>
        <p:spPr>
          <a:xfrm>
            <a:off x="4500466" y="2926979"/>
            <a:ext cx="3024000" cy="4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0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7777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Spring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Boot: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ko-KR" altLang="en-US" sz="2800" b="1" dirty="0" err="1">
                <a:latin typeface="+mn-ea"/>
              </a:rPr>
              <a:t>백엔드</a:t>
            </a:r>
            <a:r>
              <a:rPr lang="ko-KR" altLang="en-US" sz="2800" b="1" dirty="0">
                <a:latin typeface="+mn-ea"/>
              </a:rPr>
              <a:t> 개발 계층 구조</a:t>
            </a:r>
            <a:r>
              <a:rPr lang="en-US" altLang="ko-KR" sz="2800" b="1" dirty="0">
                <a:latin typeface="+mn-ea"/>
              </a:rPr>
              <a:t>(Diagram)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99CBEB-39C1-5368-FE1F-D3225A58AC94}"/>
              </a:ext>
            </a:extLst>
          </p:cNvPr>
          <p:cNvGrpSpPr/>
          <p:nvPr/>
        </p:nvGrpSpPr>
        <p:grpSpPr>
          <a:xfrm>
            <a:off x="4119876" y="2313842"/>
            <a:ext cx="7666879" cy="3124674"/>
            <a:chOff x="4385897" y="1806068"/>
            <a:chExt cx="7666879" cy="312467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893BE2-4EE9-F92B-5C68-31AD0E32F912}"/>
                </a:ext>
              </a:extLst>
            </p:cNvPr>
            <p:cNvSpPr/>
            <p:nvPr/>
          </p:nvSpPr>
          <p:spPr>
            <a:xfrm>
              <a:off x="6621782" y="2002056"/>
              <a:ext cx="142538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Service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F25624-247E-5B89-649E-C9F534B90062}"/>
                </a:ext>
              </a:extLst>
            </p:cNvPr>
            <p:cNvSpPr/>
            <p:nvPr/>
          </p:nvSpPr>
          <p:spPr>
            <a:xfrm>
              <a:off x="6621782" y="4016342"/>
              <a:ext cx="142538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Domain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F2DA00-A30C-8F3E-7324-0F5AFF93A450}"/>
                </a:ext>
              </a:extLst>
            </p:cNvPr>
            <p:cNvSpPr/>
            <p:nvPr/>
          </p:nvSpPr>
          <p:spPr>
            <a:xfrm>
              <a:off x="4385897" y="1993096"/>
              <a:ext cx="142538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Controller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B2DE00-0EF5-6F1B-88F7-51660B281911}"/>
                </a:ext>
              </a:extLst>
            </p:cNvPr>
            <p:cNvSpPr/>
            <p:nvPr/>
          </p:nvSpPr>
          <p:spPr>
            <a:xfrm>
              <a:off x="8857667" y="2002056"/>
              <a:ext cx="1425388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Repository</a:t>
              </a:r>
              <a:endParaRPr lang="ko-KR" altLang="en-US" dirty="0"/>
            </a:p>
          </p:txBody>
        </p:sp>
        <p:sp>
          <p:nvSpPr>
            <p:cNvPr id="12" name="원통형 11">
              <a:extLst>
                <a:ext uri="{FF2B5EF4-FFF2-40B4-BE49-F238E27FC236}">
                  <a16:creationId xmlns:a16="http://schemas.microsoft.com/office/drawing/2014/main" id="{CB127F78-8255-BE45-8A8A-93A4A01B9DF4}"/>
                </a:ext>
              </a:extLst>
            </p:cNvPr>
            <p:cNvSpPr/>
            <p:nvPr/>
          </p:nvSpPr>
          <p:spPr>
            <a:xfrm>
              <a:off x="11093552" y="1806068"/>
              <a:ext cx="959224" cy="1289683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DB</a:t>
              </a:r>
              <a:endParaRPr lang="ko-KR" altLang="en-US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7D959D6-9657-2C9A-C0F3-D35D83852A68}"/>
                </a:ext>
              </a:extLst>
            </p:cNvPr>
            <p:cNvCxnSpPr>
              <a:cxnSpLocks/>
              <a:stCxn id="8" idx="3"/>
              <a:endCxn id="5" idx="1"/>
            </p:cNvCxnSpPr>
            <p:nvPr/>
          </p:nvCxnSpPr>
          <p:spPr>
            <a:xfrm>
              <a:off x="5811285" y="2450296"/>
              <a:ext cx="810497" cy="89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39D85D7-5179-62FD-2054-2108ACCBAD08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8047170" y="2459256"/>
              <a:ext cx="8104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76B625F-090D-9DF2-C5A0-302D2CFBB7F6}"/>
                </a:ext>
              </a:extLst>
            </p:cNvPr>
            <p:cNvCxnSpPr>
              <a:cxnSpLocks/>
              <a:stCxn id="10" idx="3"/>
              <a:endCxn id="12" idx="2"/>
            </p:cNvCxnSpPr>
            <p:nvPr/>
          </p:nvCxnSpPr>
          <p:spPr>
            <a:xfrm flipV="1">
              <a:off x="10283055" y="2450910"/>
              <a:ext cx="810497" cy="83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4D1CD90-9A3E-1372-2B7C-C9D85578AAD9}"/>
                </a:ext>
              </a:extLst>
            </p:cNvPr>
            <p:cNvCxnSpPr>
              <a:cxnSpLocks/>
            </p:cNvCxnSpPr>
            <p:nvPr/>
          </p:nvCxnSpPr>
          <p:spPr>
            <a:xfrm>
              <a:off x="5811285" y="2897294"/>
              <a:ext cx="832100" cy="11100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8670CDE-2D78-5280-CBCC-073AF848CB52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7334476" y="2916456"/>
              <a:ext cx="0" cy="10998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DF56655-DF15-B73B-5BC7-AECFC4CD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7170" y="2907496"/>
              <a:ext cx="832100" cy="11088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14AE956-FB01-9BAF-43B9-F96CFDA06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10" y="1188976"/>
            <a:ext cx="2727655" cy="553264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26636B-9793-CBA8-DF49-5CE3054B5620}"/>
              </a:ext>
            </a:extLst>
          </p:cNvPr>
          <p:cNvSpPr/>
          <p:nvPr/>
        </p:nvSpPr>
        <p:spPr>
          <a:xfrm>
            <a:off x="505223" y="862024"/>
            <a:ext cx="7531862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4018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Spring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Boot:</a:t>
            </a:r>
            <a:r>
              <a:rPr lang="ko-KR" altLang="en-US" sz="2800" b="1" dirty="0">
                <a:latin typeface="+mn-ea"/>
              </a:rPr>
              <a:t> 서버 배포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05223" y="862025"/>
            <a:ext cx="3869268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1" name="그림 10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F36459D-048A-8160-C65D-2BEE455F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9" y="1778676"/>
            <a:ext cx="4953255" cy="3619686"/>
          </a:xfrm>
          <a:prstGeom prst="rect">
            <a:avLst/>
          </a:prstGeom>
        </p:spPr>
      </p:pic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35691CA4-00EC-AD86-29D4-D3D9BD34B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37" y="1303203"/>
            <a:ext cx="4474520" cy="457063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066279-7158-CB7C-DAAA-3822658AF923}"/>
              </a:ext>
            </a:extLst>
          </p:cNvPr>
          <p:cNvGrpSpPr/>
          <p:nvPr/>
        </p:nvGrpSpPr>
        <p:grpSpPr>
          <a:xfrm>
            <a:off x="2239896" y="5398362"/>
            <a:ext cx="1498834" cy="307777"/>
            <a:chOff x="4161749" y="6335361"/>
            <a:chExt cx="1498834" cy="307777"/>
          </a:xfrm>
        </p:grpSpPr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8EAE300E-0F88-7DC1-73FE-23D139F3DAC7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BD1E10-C8E1-039A-5641-3A6E46DB8275}"/>
                </a:ext>
              </a:extLst>
            </p:cNvPr>
            <p:cNvSpPr txBox="1"/>
            <p:nvPr/>
          </p:nvSpPr>
          <p:spPr>
            <a:xfrm>
              <a:off x="4366639" y="6335361"/>
              <a:ext cx="12939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빌드 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329768B-A160-010E-8965-87C8DF344698}"/>
              </a:ext>
            </a:extLst>
          </p:cNvPr>
          <p:cNvGrpSpPr/>
          <p:nvPr/>
        </p:nvGrpSpPr>
        <p:grpSpPr>
          <a:xfrm>
            <a:off x="8292980" y="5873835"/>
            <a:ext cx="1548528" cy="307777"/>
            <a:chOff x="4161749" y="6335361"/>
            <a:chExt cx="1548528" cy="307777"/>
          </a:xfrm>
        </p:grpSpPr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5502D95E-2AB1-BFCB-F3D9-BA44A3AAE56D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148C1-4B4E-E989-7A64-581C365E7257}"/>
                </a:ext>
              </a:extLst>
            </p:cNvPr>
            <p:cNvSpPr txBox="1"/>
            <p:nvPr/>
          </p:nvSpPr>
          <p:spPr>
            <a:xfrm>
              <a:off x="4366639" y="6335361"/>
              <a:ext cx="13436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원격 서버 배포 </a:t>
              </a: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67B933E-F75D-D221-E230-4BC418AEA150}"/>
              </a:ext>
            </a:extLst>
          </p:cNvPr>
          <p:cNvCxnSpPr>
            <a:cxnSpLocks/>
          </p:cNvCxnSpPr>
          <p:nvPr/>
        </p:nvCxnSpPr>
        <p:spPr>
          <a:xfrm>
            <a:off x="5386864" y="3588519"/>
            <a:ext cx="1418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43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1583D138-552E-4ABC-EC97-150C84C1D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89" y="5137539"/>
            <a:ext cx="9229926" cy="1313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473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Spring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Boot:</a:t>
            </a:r>
            <a:r>
              <a:rPr lang="ko-KR" altLang="en-US" sz="2800" b="1" dirty="0">
                <a:latin typeface="+mn-ea"/>
              </a:rPr>
              <a:t> 하드웨어 통신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05222" y="862025"/>
            <a:ext cx="4541907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08CDB9-7552-3BA9-8868-05C2E76566D4}"/>
              </a:ext>
            </a:extLst>
          </p:cNvPr>
          <p:cNvGrpSpPr/>
          <p:nvPr/>
        </p:nvGrpSpPr>
        <p:grpSpPr>
          <a:xfrm>
            <a:off x="312486" y="1669934"/>
            <a:ext cx="1064421" cy="307777"/>
            <a:chOff x="4161749" y="6335361"/>
            <a:chExt cx="1064421" cy="307777"/>
          </a:xfrm>
        </p:grpSpPr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4587F3E5-4FE5-280F-EB51-8A7379CAC0D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091125-474B-800C-185D-93783423E5FE}"/>
                </a:ext>
              </a:extLst>
            </p:cNvPr>
            <p:cNvSpPr txBox="1"/>
            <p:nvPr/>
          </p:nvSpPr>
          <p:spPr>
            <a:xfrm>
              <a:off x="4366639" y="6335361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내부 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C1ECD1-34EC-3C03-E852-A1B94903C5A9}"/>
              </a:ext>
            </a:extLst>
          </p:cNvPr>
          <p:cNvGrpSpPr/>
          <p:nvPr/>
        </p:nvGrpSpPr>
        <p:grpSpPr>
          <a:xfrm>
            <a:off x="312486" y="3701082"/>
            <a:ext cx="2976803" cy="307777"/>
            <a:chOff x="4161749" y="6339573"/>
            <a:chExt cx="2976803" cy="307777"/>
          </a:xfrm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840BFA5D-01ED-C9C0-B24A-6E46873A97BD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96E6D9-9CBF-DE99-C2A8-21A97D40BED3}"/>
                </a:ext>
              </a:extLst>
            </p:cNvPr>
            <p:cNvSpPr txBox="1"/>
            <p:nvPr/>
          </p:nvSpPr>
          <p:spPr>
            <a:xfrm>
              <a:off x="4366639" y="6339573"/>
              <a:ext cx="2771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하드웨어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라즈베리파이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내부 처리</a:t>
              </a: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A5B6BC6-B1AC-6078-0FF5-A28EC88F1ED4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7467599" y="2529008"/>
            <a:ext cx="0" cy="43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704E15-75FC-5204-3801-17473B1F06B0}"/>
              </a:ext>
            </a:extLst>
          </p:cNvPr>
          <p:cNvCxnSpPr>
            <a:cxnSpLocks/>
            <a:stCxn id="28" idx="2"/>
          </p:cNvCxnSpPr>
          <p:nvPr/>
        </p:nvCxnSpPr>
        <p:spPr>
          <a:xfrm flipV="1">
            <a:off x="7467599" y="3734453"/>
            <a:ext cx="0" cy="934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0C4C73B-7A5B-437E-3E5A-6C9CB1FEABDE}"/>
              </a:ext>
            </a:extLst>
          </p:cNvPr>
          <p:cNvGrpSpPr/>
          <p:nvPr/>
        </p:nvGrpSpPr>
        <p:grpSpPr>
          <a:xfrm>
            <a:off x="312486" y="5768674"/>
            <a:ext cx="1064421" cy="307777"/>
            <a:chOff x="4161749" y="6335361"/>
            <a:chExt cx="1064421" cy="307777"/>
          </a:xfrm>
        </p:grpSpPr>
        <p:sp>
          <p:nvSpPr>
            <p:cNvPr id="22" name="다이아몬드 21">
              <a:extLst>
                <a:ext uri="{FF2B5EF4-FFF2-40B4-BE49-F238E27FC236}">
                  <a16:creationId xmlns:a16="http://schemas.microsoft.com/office/drawing/2014/main" id="{7CC7C5AA-E7D0-5228-757E-345D4CB866E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BADF26-83CE-4D1E-137C-5DC0F770C298}"/>
                </a:ext>
              </a:extLst>
            </p:cNvPr>
            <p:cNvSpPr txBox="1"/>
            <p:nvPr/>
          </p:nvSpPr>
          <p:spPr>
            <a:xfrm>
              <a:off x="4366639" y="6335361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내부 </a:t>
              </a:r>
            </a:p>
          </p:txBody>
        </p:sp>
      </p:grpSp>
      <p:pic>
        <p:nvPicPr>
          <p:cNvPr id="26" name="그림 25" descr="텍스트, 영수증, 폰트, 스크린샷이(가) 표시된 사진&#10;&#10;자동 생성된 설명">
            <a:extLst>
              <a:ext uri="{FF2B5EF4-FFF2-40B4-BE49-F238E27FC236}">
                <a16:creationId xmlns:a16="http://schemas.microsoft.com/office/drawing/2014/main" id="{BCAC5B28-B98E-A201-0926-100090093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83" y="1180499"/>
            <a:ext cx="9195432" cy="1348509"/>
          </a:xfrm>
          <a:prstGeom prst="rect">
            <a:avLst/>
          </a:prstGeom>
        </p:spPr>
      </p:pic>
      <p:pic>
        <p:nvPicPr>
          <p:cNvPr id="28" name="그림 2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A9563ECC-ECED-8BC7-F44D-D1C5356C3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293" y="2964892"/>
            <a:ext cx="6956611" cy="1704468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57DBEAD-36D2-6581-D8BF-06288CE88CDB}"/>
              </a:ext>
            </a:extLst>
          </p:cNvPr>
          <p:cNvCxnSpPr>
            <a:cxnSpLocks/>
          </p:cNvCxnSpPr>
          <p:nvPr/>
        </p:nvCxnSpPr>
        <p:spPr>
          <a:xfrm>
            <a:off x="7467599" y="4669360"/>
            <a:ext cx="0" cy="43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94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6511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앱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작물 및 </a:t>
            </a:r>
            <a:r>
              <a:rPr lang="ko-KR" altLang="en-US" sz="2800" b="1" dirty="0" err="1"/>
              <a:t>스마트팜</a:t>
            </a:r>
            <a:r>
              <a:rPr lang="ko-KR" altLang="en-US" sz="2800" b="1" dirty="0"/>
              <a:t> 관련 정보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56421" y="812365"/>
            <a:ext cx="6264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4B75E-11FA-2995-7839-0849AA713882}"/>
              </a:ext>
            </a:extLst>
          </p:cNvPr>
          <p:cNvSpPr txBox="1"/>
          <p:nvPr/>
        </p:nvSpPr>
        <p:spPr>
          <a:xfrm>
            <a:off x="7277876" y="2531438"/>
            <a:ext cx="35993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작물 생장 기간</a:t>
            </a:r>
            <a:endParaRPr lang="en-US" altLang="ko-KR" sz="1600" dirty="0"/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작물 생장 상태</a:t>
            </a:r>
            <a:endParaRPr lang="en-US" altLang="ko-KR" sz="1600" dirty="0"/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스마트팜</a:t>
            </a:r>
            <a:r>
              <a:rPr lang="ko-KR" altLang="en-US" sz="1600" dirty="0"/>
              <a:t> 내부환경 정보</a:t>
            </a:r>
            <a:br>
              <a:rPr lang="en-US" altLang="ko-KR" sz="1600" dirty="0"/>
            </a:br>
            <a:r>
              <a:rPr lang="en-US" altLang="ko-KR" sz="1600" dirty="0"/>
              <a:t>: </a:t>
            </a:r>
            <a:r>
              <a:rPr lang="ko-KR" altLang="en-US" sz="1600" dirty="0"/>
              <a:t>온</a:t>
            </a:r>
            <a:r>
              <a:rPr lang="en-US" altLang="ko-KR" sz="1600" dirty="0"/>
              <a:t>·</a:t>
            </a:r>
            <a:r>
              <a:rPr lang="ko-KR" altLang="en-US" sz="1600" dirty="0"/>
              <a:t>습도</a:t>
            </a:r>
            <a:r>
              <a:rPr lang="en-US" altLang="ko-KR" sz="1600" dirty="0"/>
              <a:t>, CO2e, TVOC</a:t>
            </a:r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스마트팜</a:t>
            </a:r>
            <a:r>
              <a:rPr lang="ko-KR" altLang="en-US" sz="1600" dirty="0"/>
              <a:t> 관수 시스템 내 수조 정보</a:t>
            </a:r>
            <a:br>
              <a:rPr lang="en-US" altLang="ko-KR" sz="1600" dirty="0"/>
            </a:br>
            <a:r>
              <a:rPr lang="en-US" altLang="ko-KR" sz="1600" dirty="0"/>
              <a:t>: </a:t>
            </a:r>
            <a:r>
              <a:rPr lang="ko-KR" altLang="en-US" sz="1600" dirty="0"/>
              <a:t>수온</a:t>
            </a:r>
            <a:r>
              <a:rPr lang="en-US" altLang="ko-KR" sz="1600" dirty="0"/>
              <a:t>, </a:t>
            </a:r>
            <a:r>
              <a:rPr lang="ko-KR" altLang="en-US" sz="1600" dirty="0"/>
              <a:t>수위</a:t>
            </a:r>
            <a:endParaRPr lang="en-US" altLang="ko-KR" sz="1600" dirty="0"/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스마트팜</a:t>
            </a:r>
            <a:r>
              <a:rPr lang="ko-KR" altLang="en-US" sz="1600" dirty="0"/>
              <a:t> 시스템 상태</a:t>
            </a:r>
            <a:br>
              <a:rPr lang="en-US" altLang="ko-KR" sz="1600" dirty="0"/>
            </a:br>
            <a:r>
              <a:rPr lang="en-US" altLang="ko-KR" sz="1600" dirty="0"/>
              <a:t>: LED, </a:t>
            </a:r>
            <a:r>
              <a:rPr lang="ko-KR" altLang="en-US" sz="1600" dirty="0"/>
              <a:t>관수 시스템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환기팬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중앙문</a:t>
            </a:r>
            <a:endParaRPr lang="ko-KR" altLang="en-US" sz="1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3CBA8C-47BB-B43F-24C9-A4DCB5A6630B}"/>
              </a:ext>
            </a:extLst>
          </p:cNvPr>
          <p:cNvGrpSpPr/>
          <p:nvPr/>
        </p:nvGrpSpPr>
        <p:grpSpPr>
          <a:xfrm>
            <a:off x="1057275" y="1027319"/>
            <a:ext cx="4914900" cy="5685895"/>
            <a:chOff x="962025" y="1027319"/>
            <a:chExt cx="4914900" cy="56858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F566DD-D912-1549-7D63-87809F1AFD07}"/>
                </a:ext>
              </a:extLst>
            </p:cNvPr>
            <p:cNvSpPr txBox="1"/>
            <p:nvPr/>
          </p:nvSpPr>
          <p:spPr>
            <a:xfrm>
              <a:off x="2901545" y="6405437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&lt;</a:t>
              </a:r>
              <a:r>
                <a:rPr lang="ko-KR" altLang="en-US" sz="1400" dirty="0"/>
                <a:t>홈 화면</a:t>
              </a:r>
              <a:r>
                <a:rPr lang="en-US" altLang="ko-KR" sz="1400" dirty="0"/>
                <a:t>&gt;</a:t>
              </a:r>
              <a:endParaRPr lang="ko-KR" altLang="en-US" sz="1400" dirty="0"/>
            </a:p>
          </p:txBody>
        </p:sp>
        <p:pic>
          <p:nvPicPr>
            <p:cNvPr id="14" name="그림 13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1A9111ED-973A-96EC-8077-6FAEF9478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025" y="1027319"/>
              <a:ext cx="4914900" cy="2611041"/>
            </a:xfrm>
            <a:prstGeom prst="rect">
              <a:avLst/>
            </a:prstGeom>
          </p:spPr>
        </p:pic>
        <p:pic>
          <p:nvPicPr>
            <p:cNvPr id="16" name="그림 15" descr="텍스트, 소프트웨어, 컴퓨터 아이콘, 웹 페이지이(가) 표시된 사진&#10;&#10;자동 생성된 설명">
              <a:extLst>
                <a:ext uri="{FF2B5EF4-FFF2-40B4-BE49-F238E27FC236}">
                  <a16:creationId xmlns:a16="http://schemas.microsoft.com/office/drawing/2014/main" id="{8D14898D-E17D-5C55-A77F-FDAE5319F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025" y="3726697"/>
              <a:ext cx="4914900" cy="2611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8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5AA3F0FE-AB1C-7726-2480-636689A58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9462" y="1154666"/>
            <a:ext cx="4914898" cy="2611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3488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앱</a:t>
            </a:r>
            <a:r>
              <a:rPr lang="en-US" altLang="ko-KR" sz="2800" b="1" dirty="0"/>
              <a:t>: </a:t>
            </a:r>
            <a:r>
              <a:rPr lang="ko-KR" altLang="en-US" sz="2800" b="1" dirty="0" err="1"/>
              <a:t>스마트팜</a:t>
            </a:r>
            <a:r>
              <a:rPr lang="ko-KR" altLang="en-US" sz="2800" b="1" dirty="0"/>
              <a:t> 제어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56421" y="812365"/>
            <a:ext cx="3276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05F5C-44BF-0937-CCE4-8A3F2F687E63}"/>
              </a:ext>
            </a:extLst>
          </p:cNvPr>
          <p:cNvSpPr txBox="1"/>
          <p:nvPr/>
        </p:nvSpPr>
        <p:spPr>
          <a:xfrm>
            <a:off x="1510589" y="4691026"/>
            <a:ext cx="360900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전원 </a:t>
            </a:r>
            <a:r>
              <a:rPr lang="en-US" altLang="ko-KR" sz="1600" dirty="0"/>
              <a:t>ON/OFF</a:t>
            </a:r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켜기</a:t>
            </a:r>
            <a:r>
              <a:rPr lang="en-US" altLang="ko-KR" sz="1600" dirty="0"/>
              <a:t>/</a:t>
            </a:r>
            <a:r>
              <a:rPr lang="ko-KR" altLang="en-US" sz="1600" dirty="0"/>
              <a:t>끄기</a:t>
            </a:r>
            <a:endParaRPr lang="en-US" altLang="ko-KR" sz="1600" dirty="0"/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밝기</a:t>
            </a:r>
            <a:endParaRPr lang="en-US" altLang="ko-KR" sz="1600" dirty="0"/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설정한 시각에 따라 자동 켜기</a:t>
            </a:r>
            <a:r>
              <a:rPr lang="en-US" altLang="ko-KR" sz="1600" dirty="0"/>
              <a:t>/</a:t>
            </a:r>
            <a:r>
              <a:rPr lang="ko-KR" altLang="en-US" sz="1600" dirty="0"/>
              <a:t>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0914B-FCF1-D8B4-37D9-E8D6FF21B980}"/>
              </a:ext>
            </a:extLst>
          </p:cNvPr>
          <p:cNvSpPr txBox="1"/>
          <p:nvPr/>
        </p:nvSpPr>
        <p:spPr>
          <a:xfrm>
            <a:off x="7072410" y="4691026"/>
            <a:ext cx="3609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전원 </a:t>
            </a:r>
            <a:r>
              <a:rPr lang="en-US" altLang="ko-KR" sz="1600" dirty="0"/>
              <a:t>ON/OFF</a:t>
            </a:r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물 분사하기</a:t>
            </a:r>
            <a:r>
              <a:rPr lang="en-US" altLang="ko-KR" sz="1600" dirty="0"/>
              <a:t>/ </a:t>
            </a:r>
            <a:r>
              <a:rPr lang="ko-KR" altLang="en-US" sz="1600" dirty="0"/>
              <a:t>물 분사 중단하기</a:t>
            </a:r>
            <a:endParaRPr lang="en-US" altLang="ko-KR" sz="1600" dirty="0"/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설정한 주기와 물 분사 시간에 따라</a:t>
            </a:r>
            <a:r>
              <a:rPr lang="en-US" altLang="ko-KR" sz="1600" dirty="0"/>
              <a:t> </a:t>
            </a:r>
            <a:br>
              <a:rPr lang="en-US" altLang="ko-KR" sz="1600" dirty="0"/>
            </a:br>
            <a:r>
              <a:rPr lang="ko-KR" altLang="en-US" sz="1600" dirty="0"/>
              <a:t>자동 물 분사하기</a:t>
            </a:r>
            <a:r>
              <a:rPr lang="en-US" altLang="ko-KR" sz="1600" dirty="0"/>
              <a:t>/</a:t>
            </a:r>
            <a:r>
              <a:rPr lang="ko-KR" altLang="en-US" sz="1600" dirty="0"/>
              <a:t>물 분사 중단하기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8AD67-7E51-6C4C-BF88-73C613435776}"/>
              </a:ext>
            </a:extLst>
          </p:cNvPr>
          <p:cNvSpPr txBox="1"/>
          <p:nvPr/>
        </p:nvSpPr>
        <p:spPr>
          <a:xfrm>
            <a:off x="1979627" y="3958066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&lt;LED </a:t>
            </a:r>
            <a:r>
              <a:rPr lang="ko-KR" altLang="en-US" sz="1400" dirty="0"/>
              <a:t>상태 확인 및 제어 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70055-1322-FA04-39EA-8CCC9A32522B}"/>
              </a:ext>
            </a:extLst>
          </p:cNvPr>
          <p:cNvSpPr txBox="1"/>
          <p:nvPr/>
        </p:nvSpPr>
        <p:spPr>
          <a:xfrm>
            <a:off x="7215238" y="3958066"/>
            <a:ext cx="3323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/>
              <a:t>관수 시스템 상태 확인 및 제어 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0DB68F-CCE7-42CC-B395-AB7E6634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639" y="1154666"/>
            <a:ext cx="4914900" cy="26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4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5AA3F0FE-AB1C-7726-2480-636689A58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9462" y="1154666"/>
            <a:ext cx="4914898" cy="2611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3488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앱</a:t>
            </a:r>
            <a:r>
              <a:rPr lang="en-US" altLang="ko-KR" sz="2800" b="1" dirty="0"/>
              <a:t>: </a:t>
            </a:r>
            <a:r>
              <a:rPr lang="ko-KR" altLang="en-US" sz="2800" b="1" dirty="0" err="1"/>
              <a:t>스마트팜</a:t>
            </a:r>
            <a:r>
              <a:rPr lang="ko-KR" altLang="en-US" sz="2800" b="1" dirty="0"/>
              <a:t> 제어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56421" y="812365"/>
            <a:ext cx="3276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05F5C-44BF-0937-CCE4-8A3F2F687E63}"/>
              </a:ext>
            </a:extLst>
          </p:cNvPr>
          <p:cNvSpPr txBox="1"/>
          <p:nvPr/>
        </p:nvSpPr>
        <p:spPr>
          <a:xfrm>
            <a:off x="1510589" y="4691026"/>
            <a:ext cx="33220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전원 </a:t>
            </a:r>
            <a:r>
              <a:rPr lang="en-US" altLang="ko-KR" sz="1600" dirty="0"/>
              <a:t>ON/OFF</a:t>
            </a:r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작동하기</a:t>
            </a:r>
            <a:r>
              <a:rPr lang="en-US" altLang="ko-KR" sz="1600" dirty="0"/>
              <a:t>/</a:t>
            </a:r>
            <a:r>
              <a:rPr lang="ko-KR" altLang="en-US" sz="1600" dirty="0"/>
              <a:t>중단하기</a:t>
            </a:r>
            <a:endParaRPr lang="en-US" altLang="ko-KR" sz="1600" dirty="0"/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설정한 주기와 작동 시간에 따라</a:t>
            </a:r>
            <a:br>
              <a:rPr lang="en-US" altLang="ko-KR" sz="1600" dirty="0"/>
            </a:br>
            <a:r>
              <a:rPr lang="ko-KR" altLang="en-US" sz="1600" dirty="0"/>
              <a:t>자동 작동하기</a:t>
            </a:r>
            <a:r>
              <a:rPr lang="en-US" altLang="ko-KR" sz="1600" dirty="0"/>
              <a:t>/</a:t>
            </a:r>
            <a:r>
              <a:rPr lang="ko-KR" altLang="en-US" sz="1600" dirty="0"/>
              <a:t>중단하기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0914B-FCF1-D8B4-37D9-E8D6FF21B980}"/>
              </a:ext>
            </a:extLst>
          </p:cNvPr>
          <p:cNvSpPr txBox="1"/>
          <p:nvPr/>
        </p:nvSpPr>
        <p:spPr>
          <a:xfrm>
            <a:off x="7072410" y="4691026"/>
            <a:ext cx="3609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전원 </a:t>
            </a:r>
            <a:r>
              <a:rPr lang="en-US" altLang="ko-KR" sz="1600" dirty="0"/>
              <a:t>ON/OFF</a:t>
            </a:r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열기</a:t>
            </a:r>
            <a:r>
              <a:rPr lang="en-US" altLang="ko-KR" sz="1600" dirty="0"/>
              <a:t>/</a:t>
            </a:r>
            <a:r>
              <a:rPr lang="ko-KR" altLang="en-US" sz="1600" dirty="0"/>
              <a:t>닫기</a:t>
            </a:r>
            <a:endParaRPr lang="en-US" altLang="ko-KR" sz="1600" dirty="0"/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설정한 주기와 열리는 시간에 따라</a:t>
            </a:r>
            <a:br>
              <a:rPr lang="en-US" altLang="ko-KR" sz="1600" dirty="0"/>
            </a:br>
            <a:r>
              <a:rPr lang="ko-KR" altLang="en-US" sz="1600" dirty="0"/>
              <a:t>자동 열기</a:t>
            </a:r>
            <a:r>
              <a:rPr lang="en-US" altLang="ko-KR" sz="1600" dirty="0"/>
              <a:t>/</a:t>
            </a:r>
            <a:r>
              <a:rPr lang="ko-KR" altLang="en-US" sz="1600" dirty="0"/>
              <a:t>닫기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8AD67-7E51-6C4C-BF88-73C613435776}"/>
              </a:ext>
            </a:extLst>
          </p:cNvPr>
          <p:cNvSpPr txBox="1"/>
          <p:nvPr/>
        </p:nvSpPr>
        <p:spPr>
          <a:xfrm>
            <a:off x="1864211" y="3958066"/>
            <a:ext cx="2901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 err="1"/>
              <a:t>환기팬</a:t>
            </a:r>
            <a:r>
              <a:rPr lang="en-US" altLang="ko-KR" sz="1400" dirty="0"/>
              <a:t> </a:t>
            </a:r>
            <a:r>
              <a:rPr lang="ko-KR" altLang="en-US" sz="1400" dirty="0"/>
              <a:t>상태 확인 및 제어 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70055-1322-FA04-39EA-8CCC9A32522B}"/>
              </a:ext>
            </a:extLst>
          </p:cNvPr>
          <p:cNvSpPr txBox="1"/>
          <p:nvPr/>
        </p:nvSpPr>
        <p:spPr>
          <a:xfrm>
            <a:off x="7426034" y="3958066"/>
            <a:ext cx="2901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&lt;</a:t>
            </a:r>
            <a:r>
              <a:rPr lang="ko-KR" altLang="en-US" sz="1400" dirty="0" err="1"/>
              <a:t>중앙문</a:t>
            </a:r>
            <a:r>
              <a:rPr lang="ko-KR" altLang="en-US" sz="1400" dirty="0"/>
              <a:t> 상태 확인 및 제어 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0DB68F-CCE7-42CC-B395-AB7E6634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640" y="1154666"/>
            <a:ext cx="4914898" cy="26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7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01673-8945-BCE9-692D-B13A425E41FB}"/>
              </a:ext>
            </a:extLst>
          </p:cNvPr>
          <p:cNvSpPr txBox="1"/>
          <p:nvPr/>
        </p:nvSpPr>
        <p:spPr>
          <a:xfrm>
            <a:off x="458401" y="348425"/>
            <a:ext cx="7049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Spring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Boot: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ko-KR" altLang="en-US" sz="2800" b="1" dirty="0" err="1">
                <a:latin typeface="+mn-ea"/>
              </a:rPr>
              <a:t>프론트엔드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-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/>
              <a:t>REST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API</a:t>
            </a:r>
            <a:r>
              <a:rPr lang="ko-KR" altLang="en-US" sz="2800" b="1" dirty="0"/>
              <a:t> 통신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842789-D688-DC33-DA90-BFB168697DF2}"/>
              </a:ext>
            </a:extLst>
          </p:cNvPr>
          <p:cNvSpPr/>
          <p:nvPr/>
        </p:nvSpPr>
        <p:spPr>
          <a:xfrm>
            <a:off x="505222" y="862023"/>
            <a:ext cx="688313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3A0DC-11E8-F864-5CED-E8D909D34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908" y="1407781"/>
            <a:ext cx="1204532" cy="177791"/>
          </a:xfrm>
          <a:prstGeom prst="rect">
            <a:avLst/>
          </a:prstGeom>
        </p:spPr>
      </p:pic>
      <p:pic>
        <p:nvPicPr>
          <p:cNvPr id="3" name="json-test">
            <a:hlinkClick r:id="" action="ppaction://media"/>
            <a:extLst>
              <a:ext uri="{FF2B5EF4-FFF2-40B4-BE49-F238E27FC236}">
                <a16:creationId xmlns:a16="http://schemas.microsoft.com/office/drawing/2014/main" id="{7CBFCC20-ACCC-8756-4E52-1CAD3401FC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1915" y="1083891"/>
            <a:ext cx="10048170" cy="53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01673-8945-BCE9-692D-B13A425E41FB}"/>
              </a:ext>
            </a:extLst>
          </p:cNvPr>
          <p:cNvSpPr txBox="1"/>
          <p:nvPr/>
        </p:nvSpPr>
        <p:spPr>
          <a:xfrm>
            <a:off x="458401" y="348425"/>
            <a:ext cx="6251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Spring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Boot: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ko-KR" altLang="en-US" sz="2800" b="1" dirty="0" err="1">
                <a:latin typeface="+mn-ea"/>
              </a:rPr>
              <a:t>프론트엔드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– </a:t>
            </a:r>
            <a:r>
              <a:rPr lang="ko-KR" altLang="en-US" sz="2800" b="1" dirty="0">
                <a:latin typeface="+mn-ea"/>
              </a:rPr>
              <a:t>소켓 통신</a:t>
            </a:r>
          </a:p>
        </p:txBody>
      </p:sp>
      <p:pic>
        <p:nvPicPr>
          <p:cNvPr id="13" name="그림 12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948B3088-B48B-CA05-855B-FEF49847C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5" y="1086508"/>
            <a:ext cx="10048170" cy="53223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F842789-D688-DC33-DA90-BFB168697DF2}"/>
              </a:ext>
            </a:extLst>
          </p:cNvPr>
          <p:cNvSpPr/>
          <p:nvPr/>
        </p:nvSpPr>
        <p:spPr>
          <a:xfrm>
            <a:off x="505222" y="862023"/>
            <a:ext cx="6092802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1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5095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Spring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en-US" altLang="ko-KR" sz="2800" b="1" dirty="0">
                <a:latin typeface="+mn-ea"/>
              </a:rPr>
              <a:t>Boot: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ko-KR" altLang="en-US" sz="2800" b="1" dirty="0" err="1">
                <a:latin typeface="+mn-ea"/>
              </a:rPr>
              <a:t>프론트엔드</a:t>
            </a:r>
            <a:r>
              <a:rPr lang="ko-KR" altLang="en-US" sz="2800" b="1" dirty="0">
                <a:latin typeface="+mn-ea"/>
              </a:rPr>
              <a:t> 통신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05222" y="862024"/>
            <a:ext cx="4922656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63CAE66-E012-2363-F90C-621E1D36993F}"/>
              </a:ext>
            </a:extLst>
          </p:cNvPr>
          <p:cNvGrpSpPr/>
          <p:nvPr/>
        </p:nvGrpSpPr>
        <p:grpSpPr>
          <a:xfrm>
            <a:off x="312486" y="1669934"/>
            <a:ext cx="1064421" cy="307777"/>
            <a:chOff x="4161749" y="6335361"/>
            <a:chExt cx="1064421" cy="30777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49BD36C0-F34F-077A-24D8-13F510204FC4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4FCA95-B2A0-F871-E783-527942177C3A}"/>
                </a:ext>
              </a:extLst>
            </p:cNvPr>
            <p:cNvSpPr txBox="1"/>
            <p:nvPr/>
          </p:nvSpPr>
          <p:spPr>
            <a:xfrm>
              <a:off x="4366639" y="6335361"/>
              <a:ext cx="859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내부 </a:t>
              </a: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111A2DE-D46A-8B06-7175-771B449B679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467599" y="2529008"/>
            <a:ext cx="0" cy="43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5159572-62FF-C6F7-0F9D-5E702D7A3A41}"/>
              </a:ext>
            </a:extLst>
          </p:cNvPr>
          <p:cNvGrpSpPr/>
          <p:nvPr/>
        </p:nvGrpSpPr>
        <p:grpSpPr>
          <a:xfrm>
            <a:off x="312486" y="4328992"/>
            <a:ext cx="1617456" cy="307777"/>
            <a:chOff x="4161749" y="6335361"/>
            <a:chExt cx="1617456" cy="307777"/>
          </a:xfrm>
        </p:grpSpPr>
        <p:sp>
          <p:nvSpPr>
            <p:cNvPr id="35" name="다이아몬드 34">
              <a:extLst>
                <a:ext uri="{FF2B5EF4-FFF2-40B4-BE49-F238E27FC236}">
                  <a16:creationId xmlns:a16="http://schemas.microsoft.com/office/drawing/2014/main" id="{17B33C8C-A121-A6FC-CED5-6626723FCE60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E96637-D075-D744-1004-592DD49FA159}"/>
                </a:ext>
              </a:extLst>
            </p:cNvPr>
            <p:cNvSpPr txBox="1"/>
            <p:nvPr/>
          </p:nvSpPr>
          <p:spPr>
            <a:xfrm>
              <a:off x="4366639" y="6335361"/>
              <a:ext cx="1412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프론트엔드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연동</a:t>
              </a:r>
            </a:p>
          </p:txBody>
        </p:sp>
      </p:grpSp>
      <p:pic>
        <p:nvPicPr>
          <p:cNvPr id="37" name="그림 36" descr="텍스트, 폰트, 영수증, 라인이(가) 표시된 사진&#10;&#10;자동 생성된 설명">
            <a:extLst>
              <a:ext uri="{FF2B5EF4-FFF2-40B4-BE49-F238E27FC236}">
                <a16:creationId xmlns:a16="http://schemas.microsoft.com/office/drawing/2014/main" id="{11CDBD1C-F653-F356-ACE0-8612E3FFE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84" y="1220339"/>
            <a:ext cx="9195429" cy="1308669"/>
          </a:xfrm>
          <a:prstGeom prst="rect">
            <a:avLst/>
          </a:prstGeom>
        </p:spPr>
      </p:pic>
      <p:pic>
        <p:nvPicPr>
          <p:cNvPr id="38" name="그림 3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159D6EC-563A-F5A1-6FFA-0F7416C4C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54" y="2964892"/>
            <a:ext cx="3427887" cy="38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37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작물 생장 모니터링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56421" y="812365"/>
            <a:ext cx="3096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7" name="그림 16" descr="카메라, 카메라 및 광학, 광학 기기, 카메라 렌즈이(가) 표시된 사진&#10;&#10;자동 생성된 설명">
            <a:extLst>
              <a:ext uri="{FF2B5EF4-FFF2-40B4-BE49-F238E27FC236}">
                <a16:creationId xmlns:a16="http://schemas.microsoft.com/office/drawing/2014/main" id="{E765BFBD-0253-8B08-AD65-9C4B83BFB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34" t="18305" r="24368" b="12103"/>
          <a:stretch/>
        </p:blipFill>
        <p:spPr>
          <a:xfrm>
            <a:off x="505222" y="1275050"/>
            <a:ext cx="1652562" cy="1260000"/>
          </a:xfrm>
          <a:prstGeom prst="rect">
            <a:avLst/>
          </a:prstGeom>
        </p:spPr>
      </p:pic>
      <p:pic>
        <p:nvPicPr>
          <p:cNvPr id="19" name="그림 18" descr="그래픽, 클립아트, 만화 영화, 그래픽 디자인이(가) 표시된 사진&#10;&#10;자동 생성된 설명">
            <a:extLst>
              <a:ext uri="{FF2B5EF4-FFF2-40B4-BE49-F238E27FC236}">
                <a16:creationId xmlns:a16="http://schemas.microsoft.com/office/drawing/2014/main" id="{1724E083-1E3F-4881-BE86-9984D598D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021" y="1185050"/>
            <a:ext cx="1440000" cy="144000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0522E5B6-9A44-9C34-92FB-181B43501798}"/>
              </a:ext>
            </a:extLst>
          </p:cNvPr>
          <p:cNvGrpSpPr/>
          <p:nvPr/>
        </p:nvGrpSpPr>
        <p:grpSpPr>
          <a:xfrm>
            <a:off x="2301403" y="1560691"/>
            <a:ext cx="1332000" cy="688718"/>
            <a:chOff x="1976320" y="1451976"/>
            <a:chExt cx="1332000" cy="688718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A35AB55B-F64A-025F-391B-9048D708B435}"/>
                </a:ext>
              </a:extLst>
            </p:cNvPr>
            <p:cNvSpPr/>
            <p:nvPr/>
          </p:nvSpPr>
          <p:spPr>
            <a:xfrm>
              <a:off x="1976320" y="1807319"/>
              <a:ext cx="1332000" cy="33337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A310BB-1A3C-19D0-93A1-F37B7298A524}"/>
                </a:ext>
              </a:extLst>
            </p:cNvPr>
            <p:cNvSpPr txBox="1"/>
            <p:nvPr/>
          </p:nvSpPr>
          <p:spPr>
            <a:xfrm>
              <a:off x="2012917" y="1451976"/>
              <a:ext cx="12588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/>
                <a:t>RGB</a:t>
              </a:r>
              <a:r>
                <a:rPr lang="ko-KR" altLang="en-US" sz="1600" dirty="0"/>
                <a:t> 이미지</a:t>
              </a:r>
            </a:p>
          </p:txBody>
        </p:sp>
      </p:grpSp>
      <p:pic>
        <p:nvPicPr>
          <p:cNvPr id="23" name="그림 22" descr="스크린샷, 다채로움, 그래픽, 직사각형이(가) 표시된 사진&#10;&#10;자동 생성된 설명">
            <a:extLst>
              <a:ext uri="{FF2B5EF4-FFF2-40B4-BE49-F238E27FC236}">
                <a16:creationId xmlns:a16="http://schemas.microsoft.com/office/drawing/2014/main" id="{8D363114-073A-01B9-0C9F-F296B244A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57" y="1185050"/>
            <a:ext cx="1440000" cy="144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69F5B0-5729-D98E-6DC1-F502654183C2}"/>
              </a:ext>
            </a:extLst>
          </p:cNvPr>
          <p:cNvSpPr txBox="1"/>
          <p:nvPr/>
        </p:nvSpPr>
        <p:spPr>
          <a:xfrm>
            <a:off x="460848" y="2703708"/>
            <a:ext cx="1741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RGB</a:t>
            </a:r>
            <a:r>
              <a:rPr lang="ko-KR" altLang="en-US" sz="1600" dirty="0"/>
              <a:t> 이미지 촬영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8B8470-D356-8E18-8742-1A3BDE3D4205}"/>
              </a:ext>
            </a:extLst>
          </p:cNvPr>
          <p:cNvSpPr txBox="1"/>
          <p:nvPr/>
        </p:nvSpPr>
        <p:spPr>
          <a:xfrm>
            <a:off x="6480417" y="2703708"/>
            <a:ext cx="2151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RGB</a:t>
            </a:r>
            <a:r>
              <a:rPr lang="ko-KR" altLang="en-US" sz="1600" dirty="0"/>
              <a:t> 이미지를 토대로</a:t>
            </a:r>
            <a:endParaRPr lang="en-US" altLang="ko-KR" sz="1600" dirty="0"/>
          </a:p>
          <a:p>
            <a:pPr algn="ctr"/>
            <a:r>
              <a:rPr lang="en-US" altLang="ko-KR" sz="1600" dirty="0"/>
              <a:t>NDVI </a:t>
            </a:r>
            <a:r>
              <a:rPr lang="ko-KR" altLang="en-US" sz="1600" dirty="0"/>
              <a:t>추정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F8C5444-8FE4-DEF1-05C8-FE45A97316AE}"/>
              </a:ext>
            </a:extLst>
          </p:cNvPr>
          <p:cNvGrpSpPr/>
          <p:nvPr/>
        </p:nvGrpSpPr>
        <p:grpSpPr>
          <a:xfrm>
            <a:off x="5360639" y="1560691"/>
            <a:ext cx="1332000" cy="688718"/>
            <a:chOff x="1976320" y="1451976"/>
            <a:chExt cx="1332000" cy="688718"/>
          </a:xfrm>
        </p:grpSpPr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27F24A88-32E2-5317-6B79-9F5DB9606BB6}"/>
                </a:ext>
              </a:extLst>
            </p:cNvPr>
            <p:cNvSpPr/>
            <p:nvPr/>
          </p:nvSpPr>
          <p:spPr>
            <a:xfrm>
              <a:off x="1976320" y="1807319"/>
              <a:ext cx="1332000" cy="33337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15577E-6B6B-C478-2CFE-4EE52F063733}"/>
                </a:ext>
              </a:extLst>
            </p:cNvPr>
            <p:cNvSpPr txBox="1"/>
            <p:nvPr/>
          </p:nvSpPr>
          <p:spPr>
            <a:xfrm>
              <a:off x="2012917" y="1451976"/>
              <a:ext cx="12588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/>
                <a:t>RGB</a:t>
              </a:r>
              <a:r>
                <a:rPr lang="ko-KR" altLang="en-US" sz="1600" dirty="0"/>
                <a:t> 이미지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46101FC-AF15-1C35-49A0-47C8B1B92650}"/>
              </a:ext>
            </a:extLst>
          </p:cNvPr>
          <p:cNvGrpSpPr/>
          <p:nvPr/>
        </p:nvGrpSpPr>
        <p:grpSpPr>
          <a:xfrm>
            <a:off x="8419875" y="1560691"/>
            <a:ext cx="748800" cy="688718"/>
            <a:chOff x="7574518" y="1537357"/>
            <a:chExt cx="748800" cy="688718"/>
          </a:xfrm>
        </p:grpSpPr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719E2236-B3F5-935E-3BDF-97EBA038EAEC}"/>
                </a:ext>
              </a:extLst>
            </p:cNvPr>
            <p:cNvSpPr/>
            <p:nvPr/>
          </p:nvSpPr>
          <p:spPr>
            <a:xfrm>
              <a:off x="7574518" y="1892700"/>
              <a:ext cx="748800" cy="33337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C7CF63-C3E6-468C-4E66-C78669945EAB}"/>
                </a:ext>
              </a:extLst>
            </p:cNvPr>
            <p:cNvSpPr txBox="1"/>
            <p:nvPr/>
          </p:nvSpPr>
          <p:spPr>
            <a:xfrm>
              <a:off x="7611326" y="1537357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/>
                <a:t>NDVI</a:t>
              </a:r>
              <a:endParaRPr lang="ko-KR" altLang="en-US" sz="16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80A17A9-FEC5-4032-6999-25B6D30CED2A}"/>
              </a:ext>
            </a:extLst>
          </p:cNvPr>
          <p:cNvGrpSpPr/>
          <p:nvPr/>
        </p:nvGrpSpPr>
        <p:grpSpPr>
          <a:xfrm>
            <a:off x="9312291" y="1185050"/>
            <a:ext cx="2559393" cy="1440000"/>
            <a:chOff x="9400904" y="1161716"/>
            <a:chExt cx="2559393" cy="1440000"/>
          </a:xfrm>
        </p:grpSpPr>
        <p:pic>
          <p:nvPicPr>
            <p:cNvPr id="43" name="그림 42" descr="휴대 전화, 스크린샷, 정보기기, 전자 기기이(가) 표시된 사진&#10;&#10;자동 생성된 설명">
              <a:extLst>
                <a:ext uri="{FF2B5EF4-FFF2-40B4-BE49-F238E27FC236}">
                  <a16:creationId xmlns:a16="http://schemas.microsoft.com/office/drawing/2014/main" id="{EE91A1E3-FA49-85C3-7118-255E190AA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2" r="22244"/>
            <a:stretch/>
          </p:blipFill>
          <p:spPr>
            <a:xfrm>
              <a:off x="11154997" y="1161716"/>
              <a:ext cx="805300" cy="1440000"/>
            </a:xfrm>
            <a:prstGeom prst="rect">
              <a:avLst/>
            </a:prstGeom>
          </p:spPr>
        </p:pic>
        <p:pic>
          <p:nvPicPr>
            <p:cNvPr id="47" name="그림 46" descr="텍스트, 스크린샷, 직사각형, 디스플레이이(가) 표시된 사진&#10;&#10;자동 생성된 설명">
              <a:extLst>
                <a:ext uri="{FF2B5EF4-FFF2-40B4-BE49-F238E27FC236}">
                  <a16:creationId xmlns:a16="http://schemas.microsoft.com/office/drawing/2014/main" id="{675B1C7A-389F-1C4D-2425-59CE574E9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73" b="5859"/>
            <a:stretch/>
          </p:blipFill>
          <p:spPr>
            <a:xfrm>
              <a:off x="9400904" y="1161716"/>
              <a:ext cx="1629552" cy="1440000"/>
            </a:xfrm>
            <a:prstGeom prst="rect">
              <a:avLst/>
            </a:prstGeom>
          </p:spPr>
        </p:pic>
      </p:grpSp>
      <p:pic>
        <p:nvPicPr>
          <p:cNvPr id="15" name="그림 14" descr="식물, 허브, 시금치, 잎채소이(가) 표시된 사진&#10;&#10;자동 생성된 설명">
            <a:extLst>
              <a:ext uri="{FF2B5EF4-FFF2-40B4-BE49-F238E27FC236}">
                <a16:creationId xmlns:a16="http://schemas.microsoft.com/office/drawing/2014/main" id="{B30EE6F6-0B89-6DC1-7F91-B332AD5AC0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47" y="3714583"/>
            <a:ext cx="2438400" cy="2438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37EFB75-1F9D-8413-BDE8-2FA348C38709}"/>
              </a:ext>
            </a:extLst>
          </p:cNvPr>
          <p:cNvSpPr txBox="1"/>
          <p:nvPr/>
        </p:nvSpPr>
        <p:spPr>
          <a:xfrm>
            <a:off x="1866344" y="6292396"/>
            <a:ext cx="1258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RGB </a:t>
            </a:r>
            <a:r>
              <a:rPr lang="ko-KR" altLang="en-US" sz="1600" dirty="0"/>
              <a:t>이미지</a:t>
            </a:r>
          </a:p>
        </p:txBody>
      </p:sp>
      <p:pic>
        <p:nvPicPr>
          <p:cNvPr id="13" name="그림 12" descr="흑백, 식물, 흑백 사진, 야외이(가) 표시된 사진&#10;&#10;자동 생성된 설명">
            <a:extLst>
              <a:ext uri="{FF2B5EF4-FFF2-40B4-BE49-F238E27FC236}">
                <a16:creationId xmlns:a16="http://schemas.microsoft.com/office/drawing/2014/main" id="{D387FFB2-99FD-7DC1-D03C-772B1DABE8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01" y="3714583"/>
            <a:ext cx="2438400" cy="2438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0ED0DD1-3B34-70F2-5898-5FFC21D9B82A}"/>
              </a:ext>
            </a:extLst>
          </p:cNvPr>
          <p:cNvSpPr txBox="1"/>
          <p:nvPr/>
        </p:nvSpPr>
        <p:spPr>
          <a:xfrm>
            <a:off x="5580707" y="629239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NIR </a:t>
            </a:r>
            <a:r>
              <a:rPr lang="ko-KR" altLang="en-US" sz="1600" dirty="0"/>
              <a:t>이미지</a:t>
            </a:r>
          </a:p>
        </p:txBody>
      </p:sp>
      <p:pic>
        <p:nvPicPr>
          <p:cNvPr id="11" name="그림 10" descr="복숭아, 꽃, 핑크, 식물이(가) 표시된 사진&#10;&#10;자동 생성된 설명">
            <a:extLst>
              <a:ext uri="{FF2B5EF4-FFF2-40B4-BE49-F238E27FC236}">
                <a16:creationId xmlns:a16="http://schemas.microsoft.com/office/drawing/2014/main" id="{7E123EB3-3B14-500B-E41B-4859BA9BD5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054" y="3714583"/>
            <a:ext cx="2438400" cy="2438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B7E8D7F-CBE0-9163-B0C9-396A62547EFF}"/>
              </a:ext>
            </a:extLst>
          </p:cNvPr>
          <p:cNvSpPr txBox="1"/>
          <p:nvPr/>
        </p:nvSpPr>
        <p:spPr>
          <a:xfrm>
            <a:off x="9014817" y="6290015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NDVI </a:t>
            </a:r>
            <a:r>
              <a:rPr lang="ko-KR" altLang="en-US" sz="1600" dirty="0"/>
              <a:t>이미지</a:t>
            </a:r>
          </a:p>
        </p:txBody>
      </p:sp>
      <p:sp>
        <p:nvSpPr>
          <p:cNvPr id="56" name="더하기 기호 55">
            <a:extLst>
              <a:ext uri="{FF2B5EF4-FFF2-40B4-BE49-F238E27FC236}">
                <a16:creationId xmlns:a16="http://schemas.microsoft.com/office/drawing/2014/main" id="{74E980C2-7605-A67A-C0B2-012A4D105724}"/>
              </a:ext>
            </a:extLst>
          </p:cNvPr>
          <p:cNvSpPr/>
          <p:nvPr/>
        </p:nvSpPr>
        <p:spPr>
          <a:xfrm>
            <a:off x="3890874" y="4483783"/>
            <a:ext cx="900000" cy="900000"/>
          </a:xfrm>
          <a:prstGeom prst="mathPlus">
            <a:avLst>
              <a:gd name="adj1" fmla="val 15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9F59B33B-7C8C-5FA6-9EAA-15351CD59BB6}"/>
              </a:ext>
            </a:extLst>
          </p:cNvPr>
          <p:cNvSpPr/>
          <p:nvPr/>
        </p:nvSpPr>
        <p:spPr>
          <a:xfrm>
            <a:off x="7581128" y="4767096"/>
            <a:ext cx="720000" cy="3333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9ED8DC1-EB22-BEE9-B553-C0C17E7BE929}"/>
              </a:ext>
            </a:extLst>
          </p:cNvPr>
          <p:cNvCxnSpPr>
            <a:cxnSpLocks/>
          </p:cNvCxnSpPr>
          <p:nvPr/>
        </p:nvCxnSpPr>
        <p:spPr>
          <a:xfrm flipH="1">
            <a:off x="1293403" y="2625050"/>
            <a:ext cx="5598501" cy="1073517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78D8FD5-C809-9374-DA8C-5294289E589B}"/>
              </a:ext>
            </a:extLst>
          </p:cNvPr>
          <p:cNvCxnSpPr>
            <a:cxnSpLocks/>
          </p:cNvCxnSpPr>
          <p:nvPr/>
        </p:nvCxnSpPr>
        <p:spPr>
          <a:xfrm>
            <a:off x="8216414" y="2625050"/>
            <a:ext cx="2681420" cy="1073517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7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56421" y="812364"/>
            <a:ext cx="2274561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94D74A-C28D-61AE-ABD8-CAC509C681C9}"/>
              </a:ext>
            </a:extLst>
          </p:cNvPr>
          <p:cNvGrpSpPr/>
          <p:nvPr/>
        </p:nvGrpSpPr>
        <p:grpSpPr>
          <a:xfrm>
            <a:off x="361881" y="1632486"/>
            <a:ext cx="11468238" cy="4220022"/>
            <a:chOff x="458401" y="1632486"/>
            <a:chExt cx="11468238" cy="4220022"/>
          </a:xfrm>
        </p:grpSpPr>
        <p:pic>
          <p:nvPicPr>
            <p:cNvPr id="7" name="그림 6" descr="실외, 금속이(가) 표시된 사진&#10;&#10;자동 생성된 설명">
              <a:extLst>
                <a:ext uri="{FF2B5EF4-FFF2-40B4-BE49-F238E27FC236}">
                  <a16:creationId xmlns:a16="http://schemas.microsoft.com/office/drawing/2014/main" id="{13E80695-5FD6-60D3-CA71-55BB5DD9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386" y="1632486"/>
              <a:ext cx="5625253" cy="4218940"/>
            </a:xfrm>
            <a:prstGeom prst="rect">
              <a:avLst/>
            </a:prstGeom>
          </p:spPr>
        </p:pic>
        <p:pic>
          <p:nvPicPr>
            <p:cNvPr id="8" name="그림 7" descr="실외, 밤이(가) 표시된 사진&#10;&#10;자동 생성된 설명">
              <a:extLst>
                <a:ext uri="{FF2B5EF4-FFF2-40B4-BE49-F238E27FC236}">
                  <a16:creationId xmlns:a16="http://schemas.microsoft.com/office/drawing/2014/main" id="{4B982AF2-E224-FD13-BAE9-7C63BB39A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1" r="11988"/>
            <a:stretch/>
          </p:blipFill>
          <p:spPr>
            <a:xfrm>
              <a:off x="458401" y="1632486"/>
              <a:ext cx="5625253" cy="4220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16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1051D7-24B5-02B3-8822-7221F4E82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13" y="4908168"/>
            <a:ext cx="10515600" cy="112814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kumimoji="1" lang="ko-KR" altLang="en-US" sz="1400" dirty="0"/>
              <a:t>변경 후 장점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기존의 수위측정센서를 모터의 흡입구의 높이와 맞추어 사용시 데이터 센싱과 처리가 용이해짐</a:t>
            </a:r>
            <a:endParaRPr kumimoji="1" lang="en-US" altLang="ko-KR" sz="1400" dirty="0"/>
          </a:p>
          <a:p>
            <a:pPr>
              <a:buFontTx/>
              <a:buChar char="-"/>
            </a:pPr>
            <a:r>
              <a:rPr kumimoji="1" lang="ko-KR" altLang="en-US" sz="1400" dirty="0"/>
              <a:t>변경 후 단점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수조의 용량이 작아져 물이 금방 빠짐</a:t>
            </a:r>
            <a:endParaRPr kumimoji="1" lang="en-US" altLang="ko-KR" sz="1400" dirty="0"/>
          </a:p>
          <a:p>
            <a:pPr>
              <a:buFontTx/>
              <a:buChar char="-"/>
            </a:pPr>
            <a:r>
              <a:rPr kumimoji="1" lang="ko-KR" altLang="en-US" sz="1400" dirty="0"/>
              <a:t>단점을 감안하고도 사용이 적합하다고 생각되는 이유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수조와 센서만 변경하면 더 큰 규모에서도 똑같은 기술 적용이 가능하며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캡스톤</a:t>
            </a:r>
            <a:r>
              <a:rPr kumimoji="1" lang="ko-KR" altLang="en-US" sz="1400" dirty="0"/>
              <a:t> 디자인의 특성상 시험운행시에만 관수가 적용되는 모습을 보여주면 된다고 판단 하였음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5150D-05CF-D754-0003-CFF11984E302}"/>
              </a:ext>
            </a:extLst>
          </p:cNvPr>
          <p:cNvSpPr txBox="1"/>
          <p:nvPr/>
        </p:nvSpPr>
        <p:spPr>
          <a:xfrm>
            <a:off x="458401" y="326479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관수시스템 오동작 알람을 위한 </a:t>
            </a:r>
            <a:endParaRPr kumimoji="1" lang="en-US" altLang="ko-KR" sz="2400" b="1" dirty="0"/>
          </a:p>
          <a:p>
            <a:r>
              <a:rPr kumimoji="1" lang="ko-KR" altLang="en-US" sz="2400" b="1" dirty="0"/>
              <a:t>수조 규격 변경 및 수위측정센서의 부착</a:t>
            </a:r>
            <a:endParaRPr lang="ko-KR" altLang="en-US" sz="2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404F25-96E9-4E92-A4BF-865FD810C88F}"/>
              </a:ext>
            </a:extLst>
          </p:cNvPr>
          <p:cNvSpPr/>
          <p:nvPr/>
        </p:nvSpPr>
        <p:spPr>
          <a:xfrm>
            <a:off x="556420" y="1243961"/>
            <a:ext cx="5449359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2CB8A3-C2D1-9BAA-D971-8D053FE21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55" y="1902334"/>
            <a:ext cx="2928493" cy="21963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6AAF8D-D682-F7B5-7DCF-394C09E8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74" y="1902335"/>
            <a:ext cx="2928451" cy="219633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069BA24-1744-CF30-4067-C4B3A811702C}"/>
              </a:ext>
            </a:extLst>
          </p:cNvPr>
          <p:cNvSpPr/>
          <p:nvPr/>
        </p:nvSpPr>
        <p:spPr>
          <a:xfrm>
            <a:off x="5231912" y="2646328"/>
            <a:ext cx="1414463" cy="69826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AD54E-8C99-3A01-D61D-CBACDE83C0AD}"/>
              </a:ext>
            </a:extLst>
          </p:cNvPr>
          <p:cNvSpPr txBox="1"/>
          <p:nvPr/>
        </p:nvSpPr>
        <p:spPr>
          <a:xfrm>
            <a:off x="2342242" y="4176979"/>
            <a:ext cx="183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변경 </a:t>
            </a:r>
            <a:r>
              <a:rPr lang="ko-KR" altLang="en-US"/>
              <a:t>전 </a:t>
            </a:r>
            <a:r>
              <a:rPr lang="en-US" altLang="ko-KR" dirty="0"/>
              <a:t>4L </a:t>
            </a:r>
            <a:r>
              <a:rPr lang="ko-KR" altLang="en-US" dirty="0"/>
              <a:t>수조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18562-B211-C538-C602-91D4FADC8802}"/>
              </a:ext>
            </a:extLst>
          </p:cNvPr>
          <p:cNvSpPr txBox="1"/>
          <p:nvPr/>
        </p:nvSpPr>
        <p:spPr>
          <a:xfrm>
            <a:off x="7609007" y="4176979"/>
            <a:ext cx="203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변경 후 </a:t>
            </a:r>
            <a:r>
              <a:rPr lang="en-US" altLang="ko-KR" dirty="0"/>
              <a:t>1.8L </a:t>
            </a:r>
            <a:r>
              <a:rPr lang="ko-KR" altLang="en-US" dirty="0"/>
              <a:t>수조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83089901-F5A1-2267-BF3F-66FC7747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8674" y="6310312"/>
            <a:ext cx="2743200" cy="365125"/>
          </a:xfrm>
        </p:spPr>
        <p:txBody>
          <a:bodyPr/>
          <a:lstStyle/>
          <a:p>
            <a:fld id="{12878DF5-3933-4FF3-9E29-92736EE3B1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749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실내, 기계, 의료 장비, 싱크대이(가) 표시된 사진&#10;&#10;자동 생성된 설명">
            <a:extLst>
              <a:ext uri="{FF2B5EF4-FFF2-40B4-BE49-F238E27FC236}">
                <a16:creationId xmlns:a16="http://schemas.microsoft.com/office/drawing/2014/main" id="{804166F3-4239-9E80-B509-8C4F609F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99" y="1415259"/>
            <a:ext cx="3885007" cy="2913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5150D-05CF-D754-0003-CFF11984E302}"/>
              </a:ext>
            </a:extLst>
          </p:cNvPr>
          <p:cNvSpPr txBox="1"/>
          <p:nvPr/>
        </p:nvSpPr>
        <p:spPr>
          <a:xfrm>
            <a:off x="458401" y="348425"/>
            <a:ext cx="884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/>
              <a:t>라즈베리파이</a:t>
            </a:r>
            <a:r>
              <a:rPr kumimoji="1" lang="ko-KR" altLang="en-US" sz="2800" b="1" dirty="0"/>
              <a:t> 환경에서 카메라 촬영 후 데이터 송수신</a:t>
            </a:r>
            <a:endParaRPr lang="ko-KR" altLang="en-US" sz="2800" b="1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BD8848D-B4BF-3BA5-5EF3-F8A805211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86898"/>
            <a:ext cx="10515600" cy="112814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kumimoji="1" lang="ko-KR" altLang="en-US" sz="1400" dirty="0"/>
              <a:t>카메라 촬영 후에 이미지데이터 저장 완료</a:t>
            </a:r>
            <a:endParaRPr kumimoji="1" lang="en-US" altLang="ko-KR" sz="1400" dirty="0"/>
          </a:p>
          <a:p>
            <a:pPr>
              <a:buFontTx/>
              <a:buChar char="-"/>
            </a:pPr>
            <a:r>
              <a:rPr kumimoji="1" lang="en-US" altLang="ko-KR" sz="1400" dirty="0"/>
              <a:t>NIR </a:t>
            </a:r>
            <a:r>
              <a:rPr kumimoji="1" lang="ko-KR" altLang="en-US" sz="1400" dirty="0"/>
              <a:t>센싱에 적합한 이미지 전송을 위해서 카메라 위치 수정 및 렌즈 조절 필요</a:t>
            </a:r>
            <a:endParaRPr kumimoji="1" lang="en-US" altLang="ko-KR" sz="1400" dirty="0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82E2BBB-8708-7E9E-1E58-EDAC4F74B195}"/>
              </a:ext>
            </a:extLst>
          </p:cNvPr>
          <p:cNvSpPr/>
          <p:nvPr/>
        </p:nvSpPr>
        <p:spPr>
          <a:xfrm>
            <a:off x="1602029" y="3189427"/>
            <a:ext cx="958291" cy="936346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73AB04-940B-6756-1540-0D1C349EF166}"/>
              </a:ext>
            </a:extLst>
          </p:cNvPr>
          <p:cNvSpPr/>
          <p:nvPr/>
        </p:nvSpPr>
        <p:spPr>
          <a:xfrm>
            <a:off x="556420" y="867442"/>
            <a:ext cx="8641368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1CCC53-B82B-8C8F-E929-9E3233C96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716" y="1097915"/>
            <a:ext cx="4891283" cy="3562713"/>
          </a:xfrm>
          <a:prstGeom prst="rect">
            <a:avLst/>
          </a:prstGeom>
        </p:spPr>
      </p:pic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77D457A7-4A41-33D4-4F3A-937B62C0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8674" y="6310312"/>
            <a:ext cx="2743200" cy="365125"/>
          </a:xfrm>
        </p:spPr>
        <p:txBody>
          <a:bodyPr/>
          <a:lstStyle/>
          <a:p>
            <a:fld id="{12878DF5-3933-4FF3-9E29-92736EE3B1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35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75FC4B-4E64-B2CD-BEFE-66277C9B68E9}"/>
              </a:ext>
            </a:extLst>
          </p:cNvPr>
          <p:cNvSpPr txBox="1"/>
          <p:nvPr/>
        </p:nvSpPr>
        <p:spPr>
          <a:xfrm>
            <a:off x="458401" y="348425"/>
            <a:ext cx="2637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CO2e</a:t>
            </a:r>
            <a:r>
              <a:rPr kumimoji="1" lang="ko-KR" altLang="en-US" sz="2800" b="1" dirty="0"/>
              <a:t>센서 활용</a:t>
            </a:r>
            <a:endParaRPr lang="ko-KR" altLang="en-US" sz="28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D310AB-022D-48AA-DCBC-75356AD5364D}"/>
              </a:ext>
            </a:extLst>
          </p:cNvPr>
          <p:cNvSpPr/>
          <p:nvPr/>
        </p:nvSpPr>
        <p:spPr>
          <a:xfrm>
            <a:off x="556421" y="812365"/>
            <a:ext cx="2437791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4B70BAB-4CEF-1569-B9F2-B44FB4E5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79" y="1102660"/>
            <a:ext cx="4432242" cy="3916709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380322A-C0F3-76E8-A4E9-55490756F044}"/>
              </a:ext>
            </a:extLst>
          </p:cNvPr>
          <p:cNvSpPr txBox="1">
            <a:spLocks/>
          </p:cNvSpPr>
          <p:nvPr/>
        </p:nvSpPr>
        <p:spPr>
          <a:xfrm>
            <a:off x="914315" y="5279684"/>
            <a:ext cx="10515600" cy="1158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kumimoji="1" lang="ko-KR" altLang="en-US" sz="1400" dirty="0"/>
              <a:t>약 </a:t>
            </a:r>
            <a:r>
              <a:rPr kumimoji="1" lang="en-US" altLang="ko-KR" sz="1400" dirty="0"/>
              <a:t>3-10</a:t>
            </a:r>
            <a:r>
              <a:rPr kumimoji="1" lang="ko-KR" altLang="en-US" sz="1400" dirty="0"/>
              <a:t>분 사이에 센싱이 끊기는 문제 발생 </a:t>
            </a:r>
            <a:endParaRPr kumimoji="1" lang="en-US" altLang="ko-KR" sz="1400" dirty="0"/>
          </a:p>
          <a:p>
            <a:pPr>
              <a:buFontTx/>
              <a:buChar char="-"/>
            </a:pPr>
            <a:r>
              <a:rPr kumimoji="1" lang="ko-KR" altLang="en-US" sz="1400" dirty="0"/>
              <a:t>예상 원인 </a:t>
            </a:r>
            <a:r>
              <a:rPr kumimoji="1" lang="en-US" altLang="ko-KR" sz="1400" dirty="0"/>
              <a:t>1.</a:t>
            </a:r>
            <a:r>
              <a:rPr kumimoji="1" lang="ko-KR" altLang="en-US" sz="1400" dirty="0"/>
              <a:t> 많은 전력소모로 인한 </a:t>
            </a:r>
            <a:r>
              <a:rPr kumimoji="1" lang="en-US" altLang="ko-KR" sz="1400" dirty="0"/>
              <a:t>I2C</a:t>
            </a:r>
            <a:r>
              <a:rPr kumimoji="1" lang="ko-KR" altLang="en-US" sz="1400" dirty="0"/>
              <a:t>통신 끊김 현상</a:t>
            </a:r>
            <a:endParaRPr kumimoji="1" lang="en-US" altLang="ko-KR" sz="1400" dirty="0"/>
          </a:p>
          <a:p>
            <a:pPr>
              <a:buFontTx/>
              <a:buChar char="-"/>
            </a:pPr>
            <a:r>
              <a:rPr kumimoji="1" lang="ko-KR" altLang="en-US" sz="1400" dirty="0"/>
              <a:t>예상 원인 </a:t>
            </a:r>
            <a:r>
              <a:rPr kumimoji="1" lang="en-US" altLang="ko-KR" sz="1400" dirty="0"/>
              <a:t>2.</a:t>
            </a:r>
            <a:r>
              <a:rPr kumimoji="1" lang="ko-KR" altLang="en-US" sz="1400" dirty="0"/>
              <a:t> 불확실한 연결 </a:t>
            </a:r>
            <a:r>
              <a:rPr kumimoji="1" lang="en-US" altLang="ko-KR" sz="1400" dirty="0"/>
              <a:t>–</a:t>
            </a:r>
            <a:r>
              <a:rPr kumimoji="1" lang="ko-KR" altLang="en-US" sz="1400" dirty="0"/>
              <a:t> 센서와 </a:t>
            </a:r>
            <a:r>
              <a:rPr kumimoji="1" lang="ko-KR" altLang="en-US" sz="1400" dirty="0" err="1"/>
              <a:t>라즈베리파이간</a:t>
            </a:r>
            <a:r>
              <a:rPr kumimoji="1" lang="ko-KR" altLang="en-US" sz="1400" dirty="0"/>
              <a:t> 연결이 전용선이 아닌 단순한 점퍼선으로 약하게 연결되어 센서의 연결이 불안정</a:t>
            </a:r>
            <a:endParaRPr kumimoji="1" lang="en-US" altLang="ko-KR" sz="1400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938A28EA-EA6A-2927-ABC0-F61CAAA8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8674" y="6310312"/>
            <a:ext cx="2743200" cy="365125"/>
          </a:xfrm>
        </p:spPr>
        <p:txBody>
          <a:bodyPr/>
          <a:lstStyle/>
          <a:p>
            <a:fld id="{12878DF5-3933-4FF3-9E29-92736EE3B1A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758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1051D7-24B5-02B3-8822-7221F4E82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560" y="5059041"/>
            <a:ext cx="10504990" cy="134907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kumimoji="1" lang="ko-KR" altLang="en-US" sz="1400" dirty="0"/>
              <a:t>현재 센서와 </a:t>
            </a:r>
            <a:r>
              <a:rPr kumimoji="1" lang="ko-KR" altLang="en-US" sz="1400" dirty="0" err="1"/>
              <a:t>라즈베리파이</a:t>
            </a:r>
            <a:r>
              <a:rPr kumimoji="1" lang="ko-KR" altLang="en-US" sz="1400" dirty="0"/>
              <a:t> 간 연결이 약한 상태로 해당 상황을 고려했을 때 </a:t>
            </a:r>
            <a:r>
              <a:rPr kumimoji="1" lang="ko-KR" altLang="en-US" sz="1400" dirty="0" err="1"/>
              <a:t>스마트팜을</a:t>
            </a:r>
            <a:r>
              <a:rPr kumimoji="1" lang="ko-KR" altLang="en-US" sz="1400" dirty="0"/>
              <a:t> 옮길 시 선 연결이 끊어질 수 있다는 점이 에러사항이라 판단이 됨</a:t>
            </a:r>
            <a:r>
              <a:rPr kumimoji="1" lang="en-US" altLang="ko-KR" sz="1400" dirty="0"/>
              <a:t>.</a:t>
            </a:r>
          </a:p>
          <a:p>
            <a:pPr>
              <a:buFontTx/>
              <a:buChar char="-"/>
            </a:pPr>
            <a:r>
              <a:rPr kumimoji="1" lang="en-US" altLang="ko-KR" sz="1400" dirty="0"/>
              <a:t>PCB </a:t>
            </a:r>
            <a:r>
              <a:rPr kumimoji="1" lang="ko-KR" altLang="en-US" sz="1400" dirty="0"/>
              <a:t>기판을 설계하여 회로를 연결할 수 없는 상황이기 때문에 커넥터로 회로를 연결하여 조금 복잡하더라도 연결의 안정성을 높이고자 함</a:t>
            </a:r>
            <a:r>
              <a:rPr kumimoji="1" lang="en-US" altLang="ko-KR" sz="1400" dirty="0"/>
              <a:t>.</a:t>
            </a:r>
          </a:p>
        </p:txBody>
      </p:sp>
      <p:pic>
        <p:nvPicPr>
          <p:cNvPr id="5" name="그림 4" descr="전기 배선, 전자제품, 케이블, 전자 공학이(가) 표시된 사진&#10;&#10;자동 생성된 설명">
            <a:extLst>
              <a:ext uri="{FF2B5EF4-FFF2-40B4-BE49-F238E27FC236}">
                <a16:creationId xmlns:a16="http://schemas.microsoft.com/office/drawing/2014/main" id="{D3DC8B4E-8AD3-0ED8-385F-0EE4EE55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06" y="1335583"/>
            <a:ext cx="4413587" cy="3310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1B68BA-E65E-A177-25C8-AE50D79FE257}"/>
              </a:ext>
            </a:extLst>
          </p:cNvPr>
          <p:cNvSpPr txBox="1"/>
          <p:nvPr/>
        </p:nvSpPr>
        <p:spPr>
          <a:xfrm>
            <a:off x="458401" y="348425"/>
            <a:ext cx="7048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/>
              <a:t>라즈베리파이</a:t>
            </a:r>
            <a:r>
              <a:rPr kumimoji="1" lang="ko-KR" altLang="en-US" sz="2800" b="1" dirty="0"/>
              <a:t> 사용 센서 및 모듈 회로 연결</a:t>
            </a:r>
            <a:endParaRPr lang="ko-KR" altLang="en-US" sz="28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B376E8-C9DB-7056-4141-8D8612097C35}"/>
              </a:ext>
            </a:extLst>
          </p:cNvPr>
          <p:cNvSpPr/>
          <p:nvPr/>
        </p:nvSpPr>
        <p:spPr>
          <a:xfrm>
            <a:off x="556421" y="812363"/>
            <a:ext cx="6821532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B682F449-3D9D-2546-B6AE-847CB1F4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8674" y="6310312"/>
            <a:ext cx="2743200" cy="365125"/>
          </a:xfrm>
        </p:spPr>
        <p:txBody>
          <a:bodyPr/>
          <a:lstStyle/>
          <a:p>
            <a:fld id="{12878DF5-3933-4FF3-9E29-92736EE3B1A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81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8A6ED44-6BB3-7CEF-F3E0-2211D5108C0E}"/>
              </a:ext>
            </a:extLst>
          </p:cNvPr>
          <p:cNvGraphicFramePr>
            <a:graphicFrameLocks noGrp="1"/>
          </p:cNvGraphicFramePr>
          <p:nvPr/>
        </p:nvGraphicFramePr>
        <p:xfrm>
          <a:off x="888143" y="1062324"/>
          <a:ext cx="10415714" cy="5527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152">
                  <a:extLst>
                    <a:ext uri="{9D8B030D-6E8A-4147-A177-3AD203B41FA5}">
                      <a16:colId xmlns:a16="http://schemas.microsoft.com/office/drawing/2014/main" val="232368913"/>
                    </a:ext>
                  </a:extLst>
                </a:gridCol>
                <a:gridCol w="1154152">
                  <a:extLst>
                    <a:ext uri="{9D8B030D-6E8A-4147-A177-3AD203B41FA5}">
                      <a16:colId xmlns:a16="http://schemas.microsoft.com/office/drawing/2014/main" val="1439115768"/>
                    </a:ext>
                  </a:extLst>
                </a:gridCol>
                <a:gridCol w="1154152">
                  <a:extLst>
                    <a:ext uri="{9D8B030D-6E8A-4147-A177-3AD203B41FA5}">
                      <a16:colId xmlns:a16="http://schemas.microsoft.com/office/drawing/2014/main" val="1791037058"/>
                    </a:ext>
                  </a:extLst>
                </a:gridCol>
                <a:gridCol w="1154152">
                  <a:extLst>
                    <a:ext uri="{9D8B030D-6E8A-4147-A177-3AD203B41FA5}">
                      <a16:colId xmlns:a16="http://schemas.microsoft.com/office/drawing/2014/main" val="1247240278"/>
                    </a:ext>
                  </a:extLst>
                </a:gridCol>
                <a:gridCol w="1154152">
                  <a:extLst>
                    <a:ext uri="{9D8B030D-6E8A-4147-A177-3AD203B41FA5}">
                      <a16:colId xmlns:a16="http://schemas.microsoft.com/office/drawing/2014/main" val="963431783"/>
                    </a:ext>
                  </a:extLst>
                </a:gridCol>
                <a:gridCol w="1154152">
                  <a:extLst>
                    <a:ext uri="{9D8B030D-6E8A-4147-A177-3AD203B41FA5}">
                      <a16:colId xmlns:a16="http://schemas.microsoft.com/office/drawing/2014/main" val="1730338861"/>
                    </a:ext>
                  </a:extLst>
                </a:gridCol>
                <a:gridCol w="1154152">
                  <a:extLst>
                    <a:ext uri="{9D8B030D-6E8A-4147-A177-3AD203B41FA5}">
                      <a16:colId xmlns:a16="http://schemas.microsoft.com/office/drawing/2014/main" val="1512264396"/>
                    </a:ext>
                  </a:extLst>
                </a:gridCol>
                <a:gridCol w="1154152">
                  <a:extLst>
                    <a:ext uri="{9D8B030D-6E8A-4147-A177-3AD203B41FA5}">
                      <a16:colId xmlns:a16="http://schemas.microsoft.com/office/drawing/2014/main" val="2637770717"/>
                    </a:ext>
                  </a:extLst>
                </a:gridCol>
                <a:gridCol w="1182498">
                  <a:extLst>
                    <a:ext uri="{9D8B030D-6E8A-4147-A177-3AD203B41FA5}">
                      <a16:colId xmlns:a16="http://schemas.microsoft.com/office/drawing/2014/main" val="2510610389"/>
                    </a:ext>
                  </a:extLst>
                </a:gridCol>
              </a:tblGrid>
              <a:tr h="2810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장치번호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외부센서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라즈베리파이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MCP3008(</a:t>
                      </a:r>
                      <a:r>
                        <a:rPr lang="ko-KR" altLang="en-US" sz="1200" dirty="0"/>
                        <a:t>센서 </a:t>
                      </a:r>
                      <a:r>
                        <a:rPr lang="en-US" altLang="ko-KR" sz="1200" dirty="0"/>
                        <a:t>IN)</a:t>
                      </a:r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800729"/>
                  </a:ext>
                </a:extLst>
              </a:tr>
              <a:tr h="28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부품명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커넥터</a:t>
                      </a:r>
                      <a:r>
                        <a:rPr lang="en-US" altLang="ko-KR" sz="1200" dirty="0"/>
                        <a:t>no.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I/O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Rasp I/O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Pin No.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000"/>
                  </a:ext>
                </a:extLst>
              </a:tr>
              <a:tr h="281081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조도센서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VCC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+5V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아날로그입력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07319"/>
                  </a:ext>
                </a:extLst>
              </a:tr>
              <a:tr h="28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ch0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1㏀</a:t>
                      </a:r>
                      <a:r>
                        <a:rPr lang="ko-KR" altLang="en-US" sz="1200" dirty="0"/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47884"/>
                  </a:ext>
                </a:extLst>
              </a:tr>
              <a:tr h="281081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토양수분센서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VCC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+5V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433907"/>
                  </a:ext>
                </a:extLst>
              </a:tr>
              <a:tr h="28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아날로그입력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46940"/>
                  </a:ext>
                </a:extLst>
              </a:tr>
              <a:tr h="28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ch1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32634"/>
                  </a:ext>
                </a:extLst>
              </a:tr>
              <a:tr h="281081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수위측정센서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VCC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+5V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아날로그입력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54094"/>
                  </a:ext>
                </a:extLst>
              </a:tr>
              <a:tr h="28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360442"/>
                  </a:ext>
                </a:extLst>
              </a:tr>
              <a:tr h="28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ch2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331992"/>
                  </a:ext>
                </a:extLst>
              </a:tr>
              <a:tr h="281081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 err="1"/>
                        <a:t>온습도센서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VCC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+5V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828423"/>
                  </a:ext>
                </a:extLst>
              </a:tr>
              <a:tr h="28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335215"/>
                  </a:ext>
                </a:extLst>
              </a:tr>
              <a:tr h="28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 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GPIO 17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7846"/>
                  </a:ext>
                </a:extLst>
              </a:tr>
              <a:tr h="281081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유량센서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VCC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+5V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33287"/>
                  </a:ext>
                </a:extLst>
              </a:tr>
              <a:tr h="28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25319"/>
                  </a:ext>
                </a:extLst>
              </a:tr>
              <a:tr h="28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 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GPIO 24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2778"/>
                  </a:ext>
                </a:extLst>
              </a:tr>
              <a:tr h="281081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 err="1"/>
                        <a:t>서보모터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VCC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+5V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388516"/>
                  </a:ext>
                </a:extLst>
              </a:tr>
              <a:tr h="28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577305"/>
                  </a:ext>
                </a:extLst>
              </a:tr>
              <a:tr h="468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서보출력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중앙문</a:t>
                      </a:r>
                      <a:r>
                        <a:rPr lang="ko-KR" altLang="en-US" sz="1200" dirty="0"/>
                        <a:t> 개폐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GPIO 27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827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D5AEA58-4853-2F43-BAB3-8DE04994B741}"/>
              </a:ext>
            </a:extLst>
          </p:cNvPr>
          <p:cNvSpPr txBox="1"/>
          <p:nvPr/>
        </p:nvSpPr>
        <p:spPr>
          <a:xfrm>
            <a:off x="458401" y="348425"/>
            <a:ext cx="571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/>
              <a:t>스마트팜</a:t>
            </a:r>
            <a:r>
              <a:rPr kumimoji="1" lang="ko-KR" altLang="en-US" sz="2800" b="1" dirty="0"/>
              <a:t> 회로도 및 회로연결 내용</a:t>
            </a:r>
            <a:endParaRPr lang="ko-KR" altLang="en-US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20EAFE-A916-FED9-C769-22BE9400829C}"/>
              </a:ext>
            </a:extLst>
          </p:cNvPr>
          <p:cNvSpPr/>
          <p:nvPr/>
        </p:nvSpPr>
        <p:spPr>
          <a:xfrm>
            <a:off x="556421" y="812365"/>
            <a:ext cx="5476826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6009C5CA-E7CC-1FBB-A27D-00E8B4D1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8674" y="6310312"/>
            <a:ext cx="2743200" cy="365125"/>
          </a:xfrm>
        </p:spPr>
        <p:txBody>
          <a:bodyPr/>
          <a:lstStyle/>
          <a:p>
            <a:fld id="{12878DF5-3933-4FF3-9E29-92736EE3B1A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4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5AEA58-4853-2F43-BAB3-8DE04994B741}"/>
              </a:ext>
            </a:extLst>
          </p:cNvPr>
          <p:cNvSpPr txBox="1"/>
          <p:nvPr/>
        </p:nvSpPr>
        <p:spPr>
          <a:xfrm>
            <a:off x="458401" y="348425"/>
            <a:ext cx="571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/>
              <a:t>스마트팜</a:t>
            </a:r>
            <a:r>
              <a:rPr kumimoji="1" lang="ko-KR" altLang="en-US" sz="2800" b="1" dirty="0"/>
              <a:t> 회로도 및 회로연결 내용</a:t>
            </a:r>
            <a:endParaRPr lang="ko-KR" altLang="en-US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20EAFE-A916-FED9-C769-22BE9400829C}"/>
              </a:ext>
            </a:extLst>
          </p:cNvPr>
          <p:cNvSpPr/>
          <p:nvPr/>
        </p:nvSpPr>
        <p:spPr>
          <a:xfrm>
            <a:off x="556421" y="812365"/>
            <a:ext cx="5476826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DD6147-1220-6AF2-F770-4C8F876C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608" y="981642"/>
            <a:ext cx="8738049" cy="5778797"/>
          </a:xfrm>
          <a:prstGeom prst="rect">
            <a:avLst/>
          </a:prstGeom>
        </p:spPr>
      </p:pic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D05B6733-41F2-1AB2-BCEE-A725035A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8674" y="6310312"/>
            <a:ext cx="2743200" cy="365125"/>
          </a:xfrm>
        </p:spPr>
        <p:txBody>
          <a:bodyPr/>
          <a:lstStyle/>
          <a:p>
            <a:fld id="{12878DF5-3933-4FF3-9E29-92736EE3B1A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192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916A4CEF-C950-5295-D461-6DE2B9D7B3BE}"/>
              </a:ext>
            </a:extLst>
          </p:cNvPr>
          <p:cNvGraphicFramePr>
            <a:graphicFrameLocks noGrp="1"/>
          </p:cNvGraphicFramePr>
          <p:nvPr/>
        </p:nvGraphicFramePr>
        <p:xfrm>
          <a:off x="1827006" y="1360243"/>
          <a:ext cx="8412481" cy="468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23236891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43911576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7910370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47240278"/>
                    </a:ext>
                  </a:extLst>
                </a:gridCol>
                <a:gridCol w="2103121">
                  <a:extLst>
                    <a:ext uri="{9D8B030D-6E8A-4147-A177-3AD203B41FA5}">
                      <a16:colId xmlns:a16="http://schemas.microsoft.com/office/drawing/2014/main" val="96343178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51226439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37770717"/>
                    </a:ext>
                  </a:extLst>
                </a:gridCol>
              </a:tblGrid>
              <a:tr h="585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장치번호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기타장치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LED </a:t>
                      </a:r>
                      <a:r>
                        <a:rPr lang="ko-KR" altLang="en-US" sz="1400" dirty="0"/>
                        <a:t>드라이버 </a:t>
                      </a:r>
                      <a:r>
                        <a:rPr lang="en-US" altLang="ko-KR" sz="1400" dirty="0"/>
                        <a:t>(CN1)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L298N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800729"/>
                  </a:ext>
                </a:extLst>
              </a:tr>
              <a:tr h="585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 err="1"/>
                        <a:t>부품명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커넥터</a:t>
                      </a:r>
                      <a:r>
                        <a:rPr lang="en-US" altLang="ko-KR" sz="1400" dirty="0"/>
                        <a:t>no.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핀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80000"/>
                  </a:ext>
                </a:extLst>
              </a:tr>
              <a:tr h="585674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LED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VCC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P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12V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07319"/>
                  </a:ext>
                </a:extLst>
              </a:tr>
              <a:tr h="5856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P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GND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47884"/>
                  </a:ext>
                </a:extLst>
              </a:tr>
              <a:tr h="585674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 err="1"/>
                        <a:t>환기팬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VCC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OUT1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433907"/>
                  </a:ext>
                </a:extLst>
              </a:tr>
              <a:tr h="5856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GND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OUT2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146940"/>
                  </a:ext>
                </a:extLst>
              </a:tr>
              <a:tr h="585674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관수펌프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VCC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OU3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54094"/>
                  </a:ext>
                </a:extLst>
              </a:tr>
              <a:tr h="5856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GND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OU4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3604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402E2C-86C5-5639-B994-89A1F05DB475}"/>
              </a:ext>
            </a:extLst>
          </p:cNvPr>
          <p:cNvSpPr txBox="1"/>
          <p:nvPr/>
        </p:nvSpPr>
        <p:spPr>
          <a:xfrm>
            <a:off x="458401" y="348425"/>
            <a:ext cx="571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/>
              <a:t>스마트팜</a:t>
            </a:r>
            <a:r>
              <a:rPr kumimoji="1" lang="ko-KR" altLang="en-US" sz="2800" b="1" dirty="0"/>
              <a:t> 회로도 및 회로연결 내용</a:t>
            </a:r>
            <a:endParaRPr lang="ko-KR" altLang="en-US" sz="2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73F243-4958-335B-BED0-FD4834886CCD}"/>
              </a:ext>
            </a:extLst>
          </p:cNvPr>
          <p:cNvSpPr/>
          <p:nvPr/>
        </p:nvSpPr>
        <p:spPr>
          <a:xfrm>
            <a:off x="556421" y="812365"/>
            <a:ext cx="5476826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923B0E95-035E-4605-A7E8-7BC056CD5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8674" y="6310312"/>
            <a:ext cx="2743200" cy="365125"/>
          </a:xfrm>
        </p:spPr>
        <p:txBody>
          <a:bodyPr/>
          <a:lstStyle/>
          <a:p>
            <a:fld id="{12878DF5-3933-4FF3-9E29-92736EE3B1A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31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55C7D0B-2D04-7BCF-1676-B86D77EEB497}"/>
              </a:ext>
            </a:extLst>
          </p:cNvPr>
          <p:cNvGrpSpPr/>
          <p:nvPr/>
        </p:nvGrpSpPr>
        <p:grpSpPr>
          <a:xfrm>
            <a:off x="120949" y="1099712"/>
            <a:ext cx="12111367" cy="5579140"/>
            <a:chOff x="-102341" y="103695"/>
            <a:chExt cx="12363965" cy="64462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CB1E7D-01CD-3C58-35E3-3B2F7782DB6A}"/>
                </a:ext>
              </a:extLst>
            </p:cNvPr>
            <p:cNvSpPr/>
            <p:nvPr/>
          </p:nvSpPr>
          <p:spPr>
            <a:xfrm>
              <a:off x="5909280" y="2814734"/>
              <a:ext cx="6106306" cy="14935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B3598A-B02C-6B64-DE97-35AB1BDAFCA3}"/>
                </a:ext>
              </a:extLst>
            </p:cNvPr>
            <p:cNvSpPr/>
            <p:nvPr/>
          </p:nvSpPr>
          <p:spPr>
            <a:xfrm>
              <a:off x="8983164" y="103695"/>
              <a:ext cx="1270959" cy="967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9E4F3CD-A98E-9083-D384-5C5294FE4B3D}"/>
                </a:ext>
              </a:extLst>
            </p:cNvPr>
            <p:cNvSpPr/>
            <p:nvPr/>
          </p:nvSpPr>
          <p:spPr>
            <a:xfrm>
              <a:off x="5929703" y="4965619"/>
              <a:ext cx="6106306" cy="14935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000E14-CCCA-1CF1-864D-2364CE79B2FC}"/>
                </a:ext>
              </a:extLst>
            </p:cNvPr>
            <p:cNvSpPr txBox="1"/>
            <p:nvPr/>
          </p:nvSpPr>
          <p:spPr>
            <a:xfrm>
              <a:off x="7747597" y="5527752"/>
              <a:ext cx="2470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Rasberry</a:t>
              </a:r>
              <a:r>
                <a:rPr lang="en-US" altLang="ko-KR" dirty="0"/>
                <a:t> Pi</a:t>
              </a:r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18FDAF-0E40-3B28-7040-7150D1D72866}"/>
                </a:ext>
              </a:extLst>
            </p:cNvPr>
            <p:cNvSpPr txBox="1"/>
            <p:nvPr/>
          </p:nvSpPr>
          <p:spPr>
            <a:xfrm>
              <a:off x="9140411" y="318826"/>
              <a:ext cx="948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수온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D10BE0F-E934-83D2-E483-6835091187DE}"/>
                </a:ext>
              </a:extLst>
            </p:cNvPr>
            <p:cNvSpPr/>
            <p:nvPr/>
          </p:nvSpPr>
          <p:spPr>
            <a:xfrm>
              <a:off x="135206" y="106782"/>
              <a:ext cx="1270959" cy="967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E097F1-E076-D9B3-3AE8-39D93AEB476E}"/>
                </a:ext>
              </a:extLst>
            </p:cNvPr>
            <p:cNvSpPr txBox="1"/>
            <p:nvPr/>
          </p:nvSpPr>
          <p:spPr>
            <a:xfrm>
              <a:off x="296219" y="324877"/>
              <a:ext cx="948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조도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54DBD8-697C-E124-8A56-63E420EA5F29}"/>
                </a:ext>
              </a:extLst>
            </p:cNvPr>
            <p:cNvSpPr/>
            <p:nvPr/>
          </p:nvSpPr>
          <p:spPr>
            <a:xfrm>
              <a:off x="1612771" y="103695"/>
              <a:ext cx="1270959" cy="967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3987664-87CA-B682-CB46-4EF4C32DE580}"/>
                </a:ext>
              </a:extLst>
            </p:cNvPr>
            <p:cNvSpPr txBox="1"/>
            <p:nvPr/>
          </p:nvSpPr>
          <p:spPr>
            <a:xfrm>
              <a:off x="1773641" y="324877"/>
              <a:ext cx="948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토양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BB69F28-D6CB-150C-3097-C85F3F22F92E}"/>
                </a:ext>
              </a:extLst>
            </p:cNvPr>
            <p:cNvSpPr/>
            <p:nvPr/>
          </p:nvSpPr>
          <p:spPr>
            <a:xfrm>
              <a:off x="3090336" y="103695"/>
              <a:ext cx="1270959" cy="967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CE2916-9932-A97D-D860-CD53F59C8D04}"/>
                </a:ext>
              </a:extLst>
            </p:cNvPr>
            <p:cNvSpPr txBox="1"/>
            <p:nvPr/>
          </p:nvSpPr>
          <p:spPr>
            <a:xfrm>
              <a:off x="3251349" y="317981"/>
              <a:ext cx="948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수위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3A038A-BE26-681A-E431-EF9C5400A358}"/>
                </a:ext>
              </a:extLst>
            </p:cNvPr>
            <p:cNvSpPr/>
            <p:nvPr/>
          </p:nvSpPr>
          <p:spPr>
            <a:xfrm>
              <a:off x="4559408" y="103695"/>
              <a:ext cx="1270959" cy="967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56B727-05D9-1B82-CF24-1E992BC7EE1D}"/>
                </a:ext>
              </a:extLst>
            </p:cNvPr>
            <p:cNvSpPr txBox="1"/>
            <p:nvPr/>
          </p:nvSpPr>
          <p:spPr>
            <a:xfrm>
              <a:off x="4669461" y="317981"/>
              <a:ext cx="948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/>
                <a:t>온습도</a:t>
              </a:r>
              <a:endParaRPr lang="ko-KR" altLang="en-US" sz="14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74C2966-9470-53C7-2582-1C0053A1D007}"/>
                </a:ext>
              </a:extLst>
            </p:cNvPr>
            <p:cNvSpPr/>
            <p:nvPr/>
          </p:nvSpPr>
          <p:spPr>
            <a:xfrm>
              <a:off x="6028480" y="103695"/>
              <a:ext cx="1270959" cy="967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B8FD28-886E-6DD6-2883-FE4A02530335}"/>
                </a:ext>
              </a:extLst>
            </p:cNvPr>
            <p:cNvSpPr txBox="1"/>
            <p:nvPr/>
          </p:nvSpPr>
          <p:spPr>
            <a:xfrm>
              <a:off x="6189493" y="324088"/>
              <a:ext cx="948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유량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76EF963-4D1B-C1B5-33AC-6097BCF2BEDF}"/>
                </a:ext>
              </a:extLst>
            </p:cNvPr>
            <p:cNvSpPr/>
            <p:nvPr/>
          </p:nvSpPr>
          <p:spPr>
            <a:xfrm>
              <a:off x="7505822" y="103695"/>
              <a:ext cx="1270959" cy="967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2AB7DC-09B5-2B1E-56CF-8FDB6B870944}"/>
                </a:ext>
              </a:extLst>
            </p:cNvPr>
            <p:cNvSpPr txBox="1"/>
            <p:nvPr/>
          </p:nvSpPr>
          <p:spPr>
            <a:xfrm>
              <a:off x="7666835" y="318826"/>
              <a:ext cx="948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/>
                <a:t>서보모터</a:t>
              </a:r>
              <a:endParaRPr lang="ko-KR" altLang="en-US" sz="14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134D2DF-EE2E-97FA-A422-E051A6DDE84A}"/>
                </a:ext>
              </a:extLst>
            </p:cNvPr>
            <p:cNvSpPr/>
            <p:nvPr/>
          </p:nvSpPr>
          <p:spPr>
            <a:xfrm>
              <a:off x="10460506" y="103695"/>
              <a:ext cx="1270959" cy="967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E174F6-5506-74DB-5B1A-212D2D40946A}"/>
                </a:ext>
              </a:extLst>
            </p:cNvPr>
            <p:cNvSpPr txBox="1"/>
            <p:nvPr/>
          </p:nvSpPr>
          <p:spPr>
            <a:xfrm>
              <a:off x="10566098" y="248708"/>
              <a:ext cx="1090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CJMCU811</a:t>
              </a:r>
              <a:endParaRPr lang="ko-KR" altLang="en-US" sz="14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168957-B0D2-9D2B-2D49-44BA54194EBD}"/>
                </a:ext>
              </a:extLst>
            </p:cNvPr>
            <p:cNvSpPr txBox="1"/>
            <p:nvPr/>
          </p:nvSpPr>
          <p:spPr>
            <a:xfrm>
              <a:off x="5380056" y="2814734"/>
              <a:ext cx="461665" cy="14935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Bread Board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9936C03-0087-DB8F-B7C8-4BEB56721FBF}"/>
                </a:ext>
              </a:extLst>
            </p:cNvPr>
            <p:cNvSpPr/>
            <p:nvPr/>
          </p:nvSpPr>
          <p:spPr>
            <a:xfrm>
              <a:off x="7240227" y="3321149"/>
              <a:ext cx="3352800" cy="4807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883748-463C-4F95-71AD-2F6A95C53A1B}"/>
                </a:ext>
              </a:extLst>
            </p:cNvPr>
            <p:cNvSpPr txBox="1"/>
            <p:nvPr/>
          </p:nvSpPr>
          <p:spPr>
            <a:xfrm>
              <a:off x="8142481" y="3470376"/>
              <a:ext cx="146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MCP3008</a:t>
              </a:r>
              <a:endParaRPr lang="ko-KR" altLang="en-US" sz="12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2ACB5E8-10D1-1268-1F15-F54592797C5B}"/>
                </a:ext>
              </a:extLst>
            </p:cNvPr>
            <p:cNvSpPr/>
            <p:nvPr/>
          </p:nvSpPr>
          <p:spPr>
            <a:xfrm>
              <a:off x="5910849" y="2854120"/>
              <a:ext cx="6106306" cy="4713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300E598-BAC9-3B4B-A626-B0B7E052ACB3}"/>
                </a:ext>
              </a:extLst>
            </p:cNvPr>
            <p:cNvSpPr/>
            <p:nvPr/>
          </p:nvSpPr>
          <p:spPr>
            <a:xfrm>
              <a:off x="5902990" y="2968812"/>
              <a:ext cx="6106306" cy="471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8294983-DD78-CDC3-2C1B-921E070CBCF3}"/>
                </a:ext>
              </a:extLst>
            </p:cNvPr>
            <p:cNvSpPr/>
            <p:nvPr/>
          </p:nvSpPr>
          <p:spPr>
            <a:xfrm>
              <a:off x="5904560" y="4233581"/>
              <a:ext cx="6106306" cy="471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6ADFD-D886-4905-7B9F-03D422007FA1}"/>
                </a:ext>
              </a:extLst>
            </p:cNvPr>
            <p:cNvSpPr/>
            <p:nvPr/>
          </p:nvSpPr>
          <p:spPr>
            <a:xfrm>
              <a:off x="5912420" y="4137745"/>
              <a:ext cx="6106306" cy="4713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0D60C08-5759-6B05-995B-3715C290D856}"/>
                </a:ext>
              </a:extLst>
            </p:cNvPr>
            <p:cNvCxnSpPr>
              <a:cxnSpLocks/>
            </p:cNvCxnSpPr>
            <p:nvPr/>
          </p:nvCxnSpPr>
          <p:spPr>
            <a:xfrm>
              <a:off x="296219" y="961534"/>
              <a:ext cx="0" cy="60461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11E1D4D-8F4E-B408-1EB3-A25A77B104EC}"/>
                </a:ext>
              </a:extLst>
            </p:cNvPr>
            <p:cNvSpPr txBox="1"/>
            <p:nvPr/>
          </p:nvSpPr>
          <p:spPr>
            <a:xfrm>
              <a:off x="7296829" y="3577686"/>
              <a:ext cx="38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c0</a:t>
              </a:r>
              <a:endParaRPr lang="ko-KR" altLang="en-US" sz="10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AD8B52F-1D67-5006-4954-23BFD2C03E7C}"/>
                </a:ext>
              </a:extLst>
            </p:cNvPr>
            <p:cNvSpPr txBox="1"/>
            <p:nvPr/>
          </p:nvSpPr>
          <p:spPr>
            <a:xfrm>
              <a:off x="7651717" y="3566690"/>
              <a:ext cx="38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c1</a:t>
              </a:r>
              <a:endParaRPr lang="ko-KR" altLang="en-US" sz="10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4DC376-2570-5112-C94C-0D7640E25921}"/>
                </a:ext>
              </a:extLst>
            </p:cNvPr>
            <p:cNvSpPr txBox="1"/>
            <p:nvPr/>
          </p:nvSpPr>
          <p:spPr>
            <a:xfrm>
              <a:off x="8006604" y="3573203"/>
              <a:ext cx="38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c2</a:t>
              </a:r>
              <a:endParaRPr lang="ko-KR" altLang="en-US" sz="10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B09C3C4-1599-A1AB-093C-5141BB4C4598}"/>
                </a:ext>
              </a:extLst>
            </p:cNvPr>
            <p:cNvSpPr txBox="1"/>
            <p:nvPr/>
          </p:nvSpPr>
          <p:spPr>
            <a:xfrm>
              <a:off x="87552" y="1566153"/>
              <a:ext cx="362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5V</a:t>
              </a:r>
              <a:endParaRPr lang="ko-KR" altLang="en-US" sz="10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54DF54A-5898-B249-D39E-3F01C153BDFE}"/>
                </a:ext>
              </a:extLst>
            </p:cNvPr>
            <p:cNvSpPr txBox="1"/>
            <p:nvPr/>
          </p:nvSpPr>
          <p:spPr>
            <a:xfrm>
              <a:off x="96295" y="712895"/>
              <a:ext cx="572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VCC</a:t>
              </a:r>
              <a:endParaRPr lang="ko-KR" altLang="en-US" sz="1000" dirty="0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773EB58-EF54-1575-23A5-94F0CF182B3E}"/>
                </a:ext>
              </a:extLst>
            </p:cNvPr>
            <p:cNvCxnSpPr>
              <a:cxnSpLocks/>
            </p:cNvCxnSpPr>
            <p:nvPr/>
          </p:nvCxnSpPr>
          <p:spPr>
            <a:xfrm>
              <a:off x="1761860" y="968016"/>
              <a:ext cx="0" cy="60461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E301281-ABCB-C04E-6D3C-17EB1CF1610E}"/>
                </a:ext>
              </a:extLst>
            </p:cNvPr>
            <p:cNvSpPr txBox="1"/>
            <p:nvPr/>
          </p:nvSpPr>
          <p:spPr>
            <a:xfrm>
              <a:off x="1465641" y="1572635"/>
              <a:ext cx="11099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MCP3008-C1</a:t>
              </a:r>
              <a:endParaRPr lang="ko-KR" altLang="en-US" sz="1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F3224A8-21CA-DA61-4155-47458BEA5321}"/>
                </a:ext>
              </a:extLst>
            </p:cNvPr>
            <p:cNvSpPr txBox="1"/>
            <p:nvPr/>
          </p:nvSpPr>
          <p:spPr>
            <a:xfrm>
              <a:off x="1600847" y="680465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A0</a:t>
              </a:r>
              <a:endParaRPr lang="ko-KR" altLang="en-US" sz="1000" dirty="0"/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800931D-D8F6-2C04-989A-82202F777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08041" y="974501"/>
              <a:ext cx="0" cy="60461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8999328-228D-1CE5-023F-4128E30503B5}"/>
                </a:ext>
              </a:extLst>
            </p:cNvPr>
            <p:cNvSpPr txBox="1"/>
            <p:nvPr/>
          </p:nvSpPr>
          <p:spPr>
            <a:xfrm>
              <a:off x="2911822" y="1579120"/>
              <a:ext cx="11099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MCP3008-C2</a:t>
              </a:r>
              <a:endParaRPr lang="ko-KR" altLang="en-US" sz="10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D90F120-94C4-3448-BA4D-A9593F82E0F5}"/>
                </a:ext>
              </a:extLst>
            </p:cNvPr>
            <p:cNvSpPr txBox="1"/>
            <p:nvPr/>
          </p:nvSpPr>
          <p:spPr>
            <a:xfrm>
              <a:off x="3095668" y="706407"/>
              <a:ext cx="2043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</a:t>
              </a:r>
              <a:endParaRPr lang="ko-KR" altLang="en-US" sz="10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5A1033D-F749-A000-4C07-7791E8BD9A27}"/>
                </a:ext>
              </a:extLst>
            </p:cNvPr>
            <p:cNvSpPr txBox="1"/>
            <p:nvPr/>
          </p:nvSpPr>
          <p:spPr>
            <a:xfrm>
              <a:off x="7233893" y="3294627"/>
              <a:ext cx="4485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ADD</a:t>
              </a:r>
              <a:endParaRPr lang="ko-KR" altLang="en-US" sz="8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52146D9-3651-F20B-B948-59DD6B1C94E4}"/>
                </a:ext>
              </a:extLst>
            </p:cNvPr>
            <p:cNvSpPr txBox="1"/>
            <p:nvPr/>
          </p:nvSpPr>
          <p:spPr>
            <a:xfrm>
              <a:off x="7646596" y="3294627"/>
              <a:ext cx="4485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AREF</a:t>
              </a:r>
              <a:endParaRPr lang="ko-KR" altLang="en-US" sz="8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5A31D67-3622-0DC5-6340-61D82D0931BF}"/>
                </a:ext>
              </a:extLst>
            </p:cNvPr>
            <p:cNvSpPr txBox="1"/>
            <p:nvPr/>
          </p:nvSpPr>
          <p:spPr>
            <a:xfrm>
              <a:off x="8035403" y="3293167"/>
              <a:ext cx="5401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AGND</a:t>
              </a:r>
              <a:endParaRPr lang="ko-KR" altLang="en-US" sz="8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B001370-30C7-CE06-B262-9A9AA7C21659}"/>
                </a:ext>
              </a:extLst>
            </p:cNvPr>
            <p:cNvSpPr txBox="1"/>
            <p:nvPr/>
          </p:nvSpPr>
          <p:spPr>
            <a:xfrm>
              <a:off x="8445953" y="3291840"/>
              <a:ext cx="5401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CLK</a:t>
              </a:r>
              <a:endParaRPr lang="ko-KR" altLang="en-US" sz="8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0AD5DF1-39E5-3517-770C-BA507076659F}"/>
                </a:ext>
              </a:extLst>
            </p:cNvPr>
            <p:cNvSpPr txBox="1"/>
            <p:nvPr/>
          </p:nvSpPr>
          <p:spPr>
            <a:xfrm>
              <a:off x="8813944" y="3291840"/>
              <a:ext cx="5401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DOUT</a:t>
              </a:r>
              <a:endParaRPr lang="ko-KR" altLang="en-US" sz="8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FDE0F17-1D75-CAEA-ECF3-2652AD6B4B3A}"/>
                </a:ext>
              </a:extLst>
            </p:cNvPr>
            <p:cNvSpPr txBox="1"/>
            <p:nvPr/>
          </p:nvSpPr>
          <p:spPr>
            <a:xfrm>
              <a:off x="9203513" y="3291840"/>
              <a:ext cx="5401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DIN</a:t>
              </a:r>
              <a:endParaRPr lang="ko-KR" altLang="en-US" sz="8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C87D6F8-940B-06E5-1D03-021801B32CBF}"/>
                </a:ext>
              </a:extLst>
            </p:cNvPr>
            <p:cNvSpPr txBox="1"/>
            <p:nvPr/>
          </p:nvSpPr>
          <p:spPr>
            <a:xfrm>
              <a:off x="9539360" y="3291840"/>
              <a:ext cx="7776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CS/SHDN</a:t>
              </a:r>
              <a:endParaRPr lang="ko-KR" altLang="en-US" sz="8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778ABB6-5A78-1A44-0D5D-4CAE7ECAC670}"/>
                </a:ext>
              </a:extLst>
            </p:cNvPr>
            <p:cNvSpPr txBox="1"/>
            <p:nvPr/>
          </p:nvSpPr>
          <p:spPr>
            <a:xfrm>
              <a:off x="10114531" y="3293725"/>
              <a:ext cx="5401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DGND</a:t>
              </a:r>
              <a:endParaRPr lang="ko-KR" altLang="en-US" sz="800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51363D63-BAD3-1A4B-CFB3-CA3E997C4D6C}"/>
                </a:ext>
              </a:extLst>
            </p:cNvPr>
            <p:cNvSpPr/>
            <p:nvPr/>
          </p:nvSpPr>
          <p:spPr>
            <a:xfrm>
              <a:off x="4591768" y="4341079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ED41744-4C53-9787-FD40-2B2598AB268B}"/>
                </a:ext>
              </a:extLst>
            </p:cNvPr>
            <p:cNvSpPr/>
            <p:nvPr/>
          </p:nvSpPr>
          <p:spPr>
            <a:xfrm>
              <a:off x="1562124" y="4467319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A78DDAD-A6F4-BEC6-5CAA-4EFA2D02F7FB}"/>
                </a:ext>
              </a:extLst>
            </p:cNvPr>
            <p:cNvSpPr/>
            <p:nvPr/>
          </p:nvSpPr>
          <p:spPr>
            <a:xfrm>
              <a:off x="8197104" y="2831739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52BEB058-889E-78F6-7C1D-06A10D64B366}"/>
                </a:ext>
              </a:extLst>
            </p:cNvPr>
            <p:cNvSpPr/>
            <p:nvPr/>
          </p:nvSpPr>
          <p:spPr>
            <a:xfrm>
              <a:off x="10314491" y="2828491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AA40997F-7570-6134-CFEF-7A3572340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6016" y="2844919"/>
              <a:ext cx="0" cy="5658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66D9270F-4099-D9CE-6D14-E61D25830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63135" y="2851404"/>
              <a:ext cx="0" cy="5658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375413AA-10E8-E51D-037F-062A2E05896B}"/>
                </a:ext>
              </a:extLst>
            </p:cNvPr>
            <p:cNvCxnSpPr>
              <a:cxnSpLocks/>
            </p:cNvCxnSpPr>
            <p:nvPr/>
          </p:nvCxnSpPr>
          <p:spPr>
            <a:xfrm>
              <a:off x="649665" y="974499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3EFFF4A-CB8C-F321-FAF6-817E93D6609D}"/>
                </a:ext>
              </a:extLst>
            </p:cNvPr>
            <p:cNvSpPr txBox="1"/>
            <p:nvPr/>
          </p:nvSpPr>
          <p:spPr>
            <a:xfrm>
              <a:off x="418844" y="1319932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BDC8867-DE34-B900-5343-0D594AE331CB}"/>
                </a:ext>
              </a:extLst>
            </p:cNvPr>
            <p:cNvSpPr txBox="1"/>
            <p:nvPr/>
          </p:nvSpPr>
          <p:spPr>
            <a:xfrm>
              <a:off x="420556" y="716132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74042356-CF66-8067-4AD4-7819FC29C4B6}"/>
                </a:ext>
              </a:extLst>
            </p:cNvPr>
            <p:cNvCxnSpPr>
              <a:cxnSpLocks/>
              <a:endCxn id="107" idx="0"/>
            </p:cNvCxnSpPr>
            <p:nvPr/>
          </p:nvCxnSpPr>
          <p:spPr>
            <a:xfrm>
              <a:off x="7454561" y="2975431"/>
              <a:ext cx="3612" cy="432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9CD7CC1-A863-881B-919C-0A281F40AA72}"/>
                </a:ext>
              </a:extLst>
            </p:cNvPr>
            <p:cNvCxnSpPr>
              <a:cxnSpLocks/>
            </p:cNvCxnSpPr>
            <p:nvPr/>
          </p:nvCxnSpPr>
          <p:spPr>
            <a:xfrm>
              <a:off x="7830700" y="2972186"/>
              <a:ext cx="3612" cy="432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99242601-D457-CB95-CEBF-EBDE55F90236}"/>
                </a:ext>
              </a:extLst>
            </p:cNvPr>
            <p:cNvSpPr/>
            <p:nvPr/>
          </p:nvSpPr>
          <p:spPr>
            <a:xfrm>
              <a:off x="7406507" y="2951093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A443E041-C0F6-67C2-69C6-167191AF130B}"/>
                </a:ext>
              </a:extLst>
            </p:cNvPr>
            <p:cNvSpPr/>
            <p:nvPr/>
          </p:nvSpPr>
          <p:spPr>
            <a:xfrm>
              <a:off x="7782647" y="2957575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97458C14-587E-253B-2EEC-EB15B05DD9C3}"/>
                </a:ext>
              </a:extLst>
            </p:cNvPr>
            <p:cNvCxnSpPr>
              <a:cxnSpLocks/>
            </p:cNvCxnSpPr>
            <p:nvPr/>
          </p:nvCxnSpPr>
          <p:spPr>
            <a:xfrm>
              <a:off x="2095841" y="971256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28B11F7-2212-9677-4BA7-3498B6292B74}"/>
                </a:ext>
              </a:extLst>
            </p:cNvPr>
            <p:cNvSpPr txBox="1"/>
            <p:nvPr/>
          </p:nvSpPr>
          <p:spPr>
            <a:xfrm>
              <a:off x="1865020" y="1316689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D138FB9-AC6C-4367-F2ED-FE7CF1EE20B9}"/>
                </a:ext>
              </a:extLst>
            </p:cNvPr>
            <p:cNvSpPr txBox="1"/>
            <p:nvPr/>
          </p:nvSpPr>
          <p:spPr>
            <a:xfrm>
              <a:off x="1866732" y="712889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6644AD80-CB28-E02A-7931-612F4C4636B6}"/>
                </a:ext>
              </a:extLst>
            </p:cNvPr>
            <p:cNvCxnSpPr>
              <a:cxnSpLocks/>
            </p:cNvCxnSpPr>
            <p:nvPr/>
          </p:nvCxnSpPr>
          <p:spPr>
            <a:xfrm>
              <a:off x="3503111" y="968011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A0911A9-4587-BF1B-16B6-C738B37A8637}"/>
                </a:ext>
              </a:extLst>
            </p:cNvPr>
            <p:cNvSpPr txBox="1"/>
            <p:nvPr/>
          </p:nvSpPr>
          <p:spPr>
            <a:xfrm>
              <a:off x="3272290" y="1313444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0EF8E1A-5E12-C734-7E1E-3407B036D862}"/>
                </a:ext>
              </a:extLst>
            </p:cNvPr>
            <p:cNvSpPr txBox="1"/>
            <p:nvPr/>
          </p:nvSpPr>
          <p:spPr>
            <a:xfrm>
              <a:off x="3274002" y="709644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D98FC5F6-13C9-4E1D-2135-8C6A339815B4}"/>
                </a:ext>
              </a:extLst>
            </p:cNvPr>
            <p:cNvCxnSpPr>
              <a:cxnSpLocks/>
            </p:cNvCxnSpPr>
            <p:nvPr/>
          </p:nvCxnSpPr>
          <p:spPr>
            <a:xfrm>
              <a:off x="2510890" y="968013"/>
              <a:ext cx="0" cy="406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538D1E8-E4B4-3762-A01F-DB94A6D3F58F}"/>
                </a:ext>
              </a:extLst>
            </p:cNvPr>
            <p:cNvSpPr txBox="1"/>
            <p:nvPr/>
          </p:nvSpPr>
          <p:spPr>
            <a:xfrm>
              <a:off x="2260613" y="1313446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5V</a:t>
              </a:r>
              <a:endParaRPr lang="ko-KR" altLang="en-US" sz="10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F5AC5FE-0372-8E0E-E07B-C60EAF2CB4E4}"/>
                </a:ext>
              </a:extLst>
            </p:cNvPr>
            <p:cNvSpPr txBox="1"/>
            <p:nvPr/>
          </p:nvSpPr>
          <p:spPr>
            <a:xfrm>
              <a:off x="2242869" y="709646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VCC</a:t>
              </a:r>
              <a:endParaRPr lang="ko-KR" altLang="en-US" sz="1000" dirty="0"/>
            </a:p>
          </p:txBody>
        </p: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F577BF61-9096-FB57-55DD-13AA80DA37EB}"/>
                </a:ext>
              </a:extLst>
            </p:cNvPr>
            <p:cNvCxnSpPr>
              <a:cxnSpLocks/>
            </p:cNvCxnSpPr>
            <p:nvPr/>
          </p:nvCxnSpPr>
          <p:spPr>
            <a:xfrm>
              <a:off x="4034886" y="974499"/>
              <a:ext cx="0" cy="406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94BC359-E018-38C0-DF5D-581A40C99A4F}"/>
                </a:ext>
              </a:extLst>
            </p:cNvPr>
            <p:cNvSpPr txBox="1"/>
            <p:nvPr/>
          </p:nvSpPr>
          <p:spPr>
            <a:xfrm>
              <a:off x="3784609" y="1319932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5V</a:t>
              </a:r>
              <a:endParaRPr lang="ko-KR" altLang="en-US" sz="100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7E3CE3F-C1F2-29BA-95D0-5B51858780A1}"/>
                </a:ext>
              </a:extLst>
            </p:cNvPr>
            <p:cNvSpPr txBox="1"/>
            <p:nvPr/>
          </p:nvSpPr>
          <p:spPr>
            <a:xfrm>
              <a:off x="3766865" y="716132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VCC</a:t>
              </a:r>
              <a:endParaRPr lang="ko-KR" altLang="en-US" sz="1000" dirty="0"/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C5F8996D-E7FD-C953-54AD-2677CF2AAB2F}"/>
                </a:ext>
              </a:extLst>
            </p:cNvPr>
            <p:cNvCxnSpPr>
              <a:cxnSpLocks/>
            </p:cNvCxnSpPr>
            <p:nvPr/>
          </p:nvCxnSpPr>
          <p:spPr>
            <a:xfrm>
              <a:off x="5568620" y="961528"/>
              <a:ext cx="0" cy="406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6B4819F-7202-F2F0-10BF-66A5133DEC80}"/>
                </a:ext>
              </a:extLst>
            </p:cNvPr>
            <p:cNvSpPr txBox="1"/>
            <p:nvPr/>
          </p:nvSpPr>
          <p:spPr>
            <a:xfrm>
              <a:off x="5318343" y="1306961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5V</a:t>
              </a:r>
              <a:endParaRPr lang="ko-KR" altLang="en-US" sz="1000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300A6C0-9975-CC51-DA56-86C7CCEF9FD6}"/>
                </a:ext>
              </a:extLst>
            </p:cNvPr>
            <p:cNvSpPr txBox="1"/>
            <p:nvPr/>
          </p:nvSpPr>
          <p:spPr>
            <a:xfrm>
              <a:off x="5300599" y="703161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VCC</a:t>
              </a:r>
              <a:endParaRPr lang="ko-KR" altLang="en-US" sz="1000" dirty="0"/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19EDE97A-2511-6310-1880-91D77D9AC248}"/>
                </a:ext>
              </a:extLst>
            </p:cNvPr>
            <p:cNvCxnSpPr>
              <a:cxnSpLocks/>
            </p:cNvCxnSpPr>
            <p:nvPr/>
          </p:nvCxnSpPr>
          <p:spPr>
            <a:xfrm>
              <a:off x="7131529" y="958283"/>
              <a:ext cx="0" cy="406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BED6585-A337-46F9-72A0-4DD87FB40921}"/>
                </a:ext>
              </a:extLst>
            </p:cNvPr>
            <p:cNvSpPr txBox="1"/>
            <p:nvPr/>
          </p:nvSpPr>
          <p:spPr>
            <a:xfrm>
              <a:off x="6881252" y="1303716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5V</a:t>
              </a:r>
              <a:endParaRPr lang="ko-KR" altLang="en-US" sz="10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893DACF-F1A6-3C29-F101-D71A321C31EE}"/>
                </a:ext>
              </a:extLst>
            </p:cNvPr>
            <p:cNvSpPr txBox="1"/>
            <p:nvPr/>
          </p:nvSpPr>
          <p:spPr>
            <a:xfrm>
              <a:off x="6863508" y="699916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VCC</a:t>
              </a:r>
              <a:endParaRPr lang="ko-KR" altLang="en-US" sz="1000" dirty="0"/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172CCA57-FF48-BA83-DEE8-1A2FD8A5FD0B}"/>
                </a:ext>
              </a:extLst>
            </p:cNvPr>
            <p:cNvCxnSpPr>
              <a:cxnSpLocks/>
            </p:cNvCxnSpPr>
            <p:nvPr/>
          </p:nvCxnSpPr>
          <p:spPr>
            <a:xfrm>
              <a:off x="8597162" y="964768"/>
              <a:ext cx="0" cy="406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B894AE3-DC4E-8B3B-7454-FDAE49347E37}"/>
                </a:ext>
              </a:extLst>
            </p:cNvPr>
            <p:cNvSpPr txBox="1"/>
            <p:nvPr/>
          </p:nvSpPr>
          <p:spPr>
            <a:xfrm>
              <a:off x="8346885" y="1310201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5V</a:t>
              </a:r>
              <a:endParaRPr lang="ko-KR" altLang="en-US" sz="10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F831F22-5DAF-CD3F-0079-10871E853763}"/>
                </a:ext>
              </a:extLst>
            </p:cNvPr>
            <p:cNvSpPr txBox="1"/>
            <p:nvPr/>
          </p:nvSpPr>
          <p:spPr>
            <a:xfrm>
              <a:off x="8329141" y="706401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VCC</a:t>
              </a:r>
              <a:endParaRPr lang="ko-KR" altLang="en-US" sz="1000" dirty="0"/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CB362CDA-6BC6-88C4-A443-6E0CC52A772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1990" y="951798"/>
              <a:ext cx="0" cy="406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CCB6589-721C-28D8-6894-A92458DE0760}"/>
                </a:ext>
              </a:extLst>
            </p:cNvPr>
            <p:cNvSpPr txBox="1"/>
            <p:nvPr/>
          </p:nvSpPr>
          <p:spPr>
            <a:xfrm>
              <a:off x="9841713" y="1297231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5V</a:t>
              </a:r>
              <a:endParaRPr lang="ko-KR" altLang="en-US" sz="10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2FD805E-43D8-0B0A-35A3-9611D9FBABBE}"/>
                </a:ext>
              </a:extLst>
            </p:cNvPr>
            <p:cNvSpPr txBox="1"/>
            <p:nvPr/>
          </p:nvSpPr>
          <p:spPr>
            <a:xfrm>
              <a:off x="9823969" y="693431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VCC</a:t>
              </a:r>
              <a:endParaRPr lang="ko-KR" altLang="en-US" sz="1000" dirty="0"/>
            </a:p>
          </p:txBody>
        </p: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3ED1189A-2EAE-AB59-542D-4DD93912F052}"/>
                </a:ext>
              </a:extLst>
            </p:cNvPr>
            <p:cNvCxnSpPr>
              <a:cxnSpLocks/>
            </p:cNvCxnSpPr>
            <p:nvPr/>
          </p:nvCxnSpPr>
          <p:spPr>
            <a:xfrm>
              <a:off x="11560865" y="961523"/>
              <a:ext cx="0" cy="406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D6F1C00-03A7-90F4-143D-EAD242B17262}"/>
                </a:ext>
              </a:extLst>
            </p:cNvPr>
            <p:cNvSpPr txBox="1"/>
            <p:nvPr/>
          </p:nvSpPr>
          <p:spPr>
            <a:xfrm>
              <a:off x="11310588" y="1306956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5V</a:t>
              </a:r>
              <a:endParaRPr lang="ko-KR" altLang="en-US" sz="1000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09F407E-49B5-04B5-18CE-D0AAA12E49F6}"/>
                </a:ext>
              </a:extLst>
            </p:cNvPr>
            <p:cNvSpPr txBox="1"/>
            <p:nvPr/>
          </p:nvSpPr>
          <p:spPr>
            <a:xfrm>
              <a:off x="11292844" y="703156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VIN</a:t>
              </a:r>
              <a:endParaRPr lang="ko-KR" altLang="en-US" sz="1000" dirty="0"/>
            </a:p>
          </p:txBody>
        </p: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D8AC5042-BD2B-2707-674E-7459D9003C0D}"/>
                </a:ext>
              </a:extLst>
            </p:cNvPr>
            <p:cNvCxnSpPr>
              <a:cxnSpLocks/>
            </p:cNvCxnSpPr>
            <p:nvPr/>
          </p:nvCxnSpPr>
          <p:spPr>
            <a:xfrm>
              <a:off x="5289759" y="974495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631047A-51EC-53AE-5594-BC093C286A31}"/>
                </a:ext>
              </a:extLst>
            </p:cNvPr>
            <p:cNvSpPr txBox="1"/>
            <p:nvPr/>
          </p:nvSpPr>
          <p:spPr>
            <a:xfrm>
              <a:off x="5058938" y="1319928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EAABDE9-A141-5FA5-DC46-9CC7FFE8AEAA}"/>
                </a:ext>
              </a:extLst>
            </p:cNvPr>
            <p:cNvSpPr txBox="1"/>
            <p:nvPr/>
          </p:nvSpPr>
          <p:spPr>
            <a:xfrm>
              <a:off x="5060650" y="716128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8105E4EF-1DFF-31B6-A8D8-DF3C3DF3134F}"/>
                </a:ext>
              </a:extLst>
            </p:cNvPr>
            <p:cNvCxnSpPr>
              <a:cxnSpLocks/>
            </p:cNvCxnSpPr>
            <p:nvPr/>
          </p:nvCxnSpPr>
          <p:spPr>
            <a:xfrm>
              <a:off x="6823492" y="932342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D430015-694F-2E57-9E22-ACD133F4FE6A}"/>
                </a:ext>
              </a:extLst>
            </p:cNvPr>
            <p:cNvSpPr txBox="1"/>
            <p:nvPr/>
          </p:nvSpPr>
          <p:spPr>
            <a:xfrm>
              <a:off x="6592671" y="1277775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59B2E21-C683-FF6E-00DD-4334C8B5384C}"/>
                </a:ext>
              </a:extLst>
            </p:cNvPr>
            <p:cNvSpPr txBox="1"/>
            <p:nvPr/>
          </p:nvSpPr>
          <p:spPr>
            <a:xfrm>
              <a:off x="6594383" y="673975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865E5CE1-38A2-C639-3847-6CF57795FF92}"/>
                </a:ext>
              </a:extLst>
            </p:cNvPr>
            <p:cNvCxnSpPr>
              <a:cxnSpLocks/>
            </p:cNvCxnSpPr>
            <p:nvPr/>
          </p:nvCxnSpPr>
          <p:spPr>
            <a:xfrm>
              <a:off x="8298860" y="919372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184DF99-5CE8-E8E9-D2AC-C39FB11BC2F4}"/>
                </a:ext>
              </a:extLst>
            </p:cNvPr>
            <p:cNvSpPr txBox="1"/>
            <p:nvPr/>
          </p:nvSpPr>
          <p:spPr>
            <a:xfrm>
              <a:off x="8068039" y="1264805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E030F3D-654A-2DE1-1850-B8FBFAB776AF}"/>
                </a:ext>
              </a:extLst>
            </p:cNvPr>
            <p:cNvSpPr txBox="1"/>
            <p:nvPr/>
          </p:nvSpPr>
          <p:spPr>
            <a:xfrm>
              <a:off x="8069751" y="661005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87E13994-3508-2EB4-37A2-A1CCD6E1F033}"/>
                </a:ext>
              </a:extLst>
            </p:cNvPr>
            <p:cNvCxnSpPr>
              <a:cxnSpLocks/>
            </p:cNvCxnSpPr>
            <p:nvPr/>
          </p:nvCxnSpPr>
          <p:spPr>
            <a:xfrm>
              <a:off x="9774227" y="925857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E87A920-A080-6B67-8700-9352625019F1}"/>
                </a:ext>
              </a:extLst>
            </p:cNvPr>
            <p:cNvSpPr txBox="1"/>
            <p:nvPr/>
          </p:nvSpPr>
          <p:spPr>
            <a:xfrm>
              <a:off x="9543406" y="1271290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E861B91-9172-A48B-5E0E-0642B07902A6}"/>
                </a:ext>
              </a:extLst>
            </p:cNvPr>
            <p:cNvSpPr txBox="1"/>
            <p:nvPr/>
          </p:nvSpPr>
          <p:spPr>
            <a:xfrm>
              <a:off x="9545118" y="667490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F8F2182-3040-2A0F-C9A2-5D04C6FA3FB9}"/>
                </a:ext>
              </a:extLst>
            </p:cNvPr>
            <p:cNvCxnSpPr>
              <a:cxnSpLocks/>
            </p:cNvCxnSpPr>
            <p:nvPr/>
          </p:nvCxnSpPr>
          <p:spPr>
            <a:xfrm>
              <a:off x="11278778" y="932341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9606CF3-265D-96ED-E757-B0136FEB4F9A}"/>
                </a:ext>
              </a:extLst>
            </p:cNvPr>
            <p:cNvSpPr txBox="1"/>
            <p:nvPr/>
          </p:nvSpPr>
          <p:spPr>
            <a:xfrm>
              <a:off x="11047957" y="1277774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81673D3-DB9E-8992-27FF-C5E8B9472814}"/>
                </a:ext>
              </a:extLst>
            </p:cNvPr>
            <p:cNvSpPr txBox="1"/>
            <p:nvPr/>
          </p:nvSpPr>
          <p:spPr>
            <a:xfrm>
              <a:off x="11049669" y="673974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B4FD4A8D-68D9-2C04-799E-2A7E31A5CE94}"/>
                </a:ext>
              </a:extLst>
            </p:cNvPr>
            <p:cNvCxnSpPr>
              <a:cxnSpLocks/>
            </p:cNvCxnSpPr>
            <p:nvPr/>
          </p:nvCxnSpPr>
          <p:spPr>
            <a:xfrm>
              <a:off x="4855259" y="968018"/>
              <a:ext cx="0" cy="60461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4CA873C-FBC0-0D08-103D-9207E7AD2C87}"/>
                </a:ext>
              </a:extLst>
            </p:cNvPr>
            <p:cNvSpPr txBox="1"/>
            <p:nvPr/>
          </p:nvSpPr>
          <p:spPr>
            <a:xfrm>
              <a:off x="4559040" y="1572637"/>
              <a:ext cx="11099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GPIO17</a:t>
              </a:r>
              <a:endParaRPr lang="ko-KR" altLang="en-US" sz="10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963130A6-C2E9-0DC1-5B07-824291921677}"/>
                </a:ext>
              </a:extLst>
            </p:cNvPr>
            <p:cNvSpPr txBox="1"/>
            <p:nvPr/>
          </p:nvSpPr>
          <p:spPr>
            <a:xfrm>
              <a:off x="4655335" y="719379"/>
              <a:ext cx="572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DAT</a:t>
              </a:r>
              <a:endParaRPr lang="ko-KR" altLang="en-US" sz="1000" dirty="0"/>
            </a:p>
          </p:txBody>
        </p: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054FA990-FDB5-79E3-A68E-88DF3B683873}"/>
                </a:ext>
              </a:extLst>
            </p:cNvPr>
            <p:cNvCxnSpPr>
              <a:cxnSpLocks/>
            </p:cNvCxnSpPr>
            <p:nvPr/>
          </p:nvCxnSpPr>
          <p:spPr>
            <a:xfrm>
              <a:off x="6291711" y="964773"/>
              <a:ext cx="0" cy="60461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CA6A878-8290-84D6-33F1-810A117AE985}"/>
                </a:ext>
              </a:extLst>
            </p:cNvPr>
            <p:cNvSpPr txBox="1"/>
            <p:nvPr/>
          </p:nvSpPr>
          <p:spPr>
            <a:xfrm>
              <a:off x="5995492" y="1569392"/>
              <a:ext cx="11099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GPIO24</a:t>
              </a:r>
              <a:endParaRPr lang="ko-KR" altLang="en-US" sz="1000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1C6228-37E1-BA18-48F4-8C9954F1A716}"/>
                </a:ext>
              </a:extLst>
            </p:cNvPr>
            <p:cNvSpPr txBox="1"/>
            <p:nvPr/>
          </p:nvSpPr>
          <p:spPr>
            <a:xfrm>
              <a:off x="6091787" y="716134"/>
              <a:ext cx="572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DAT</a:t>
              </a:r>
              <a:endParaRPr lang="ko-KR" altLang="en-US" sz="1000" dirty="0"/>
            </a:p>
          </p:txBody>
        </p: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FF1BDB81-0C9E-48AB-D637-4825A4875368}"/>
                </a:ext>
              </a:extLst>
            </p:cNvPr>
            <p:cNvCxnSpPr>
              <a:cxnSpLocks/>
            </p:cNvCxnSpPr>
            <p:nvPr/>
          </p:nvCxnSpPr>
          <p:spPr>
            <a:xfrm>
              <a:off x="7815713" y="951802"/>
              <a:ext cx="0" cy="60461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FEE34B7-4D01-1B3A-2E6F-13BD5817FBA6}"/>
                </a:ext>
              </a:extLst>
            </p:cNvPr>
            <p:cNvSpPr txBox="1"/>
            <p:nvPr/>
          </p:nvSpPr>
          <p:spPr>
            <a:xfrm>
              <a:off x="7519494" y="1556421"/>
              <a:ext cx="11099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GPIO27</a:t>
              </a:r>
              <a:endParaRPr lang="ko-KR" altLang="en-US" sz="1000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8923-08DF-0315-15D1-48335003A85A}"/>
                </a:ext>
              </a:extLst>
            </p:cNvPr>
            <p:cNvSpPr txBox="1"/>
            <p:nvPr/>
          </p:nvSpPr>
          <p:spPr>
            <a:xfrm>
              <a:off x="7615789" y="703163"/>
              <a:ext cx="572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DAT</a:t>
              </a:r>
              <a:endParaRPr lang="ko-KR" altLang="en-US" sz="1000" dirty="0"/>
            </a:p>
          </p:txBody>
        </p: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9AA828F8-C241-AC04-6A95-41196396D607}"/>
                </a:ext>
              </a:extLst>
            </p:cNvPr>
            <p:cNvCxnSpPr>
              <a:cxnSpLocks/>
            </p:cNvCxnSpPr>
            <p:nvPr/>
          </p:nvCxnSpPr>
          <p:spPr>
            <a:xfrm>
              <a:off x="9281346" y="948557"/>
              <a:ext cx="0" cy="60461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66B5AA4-1593-85F3-07CF-61D6C5EDBD92}"/>
                </a:ext>
              </a:extLst>
            </p:cNvPr>
            <p:cNvSpPr txBox="1"/>
            <p:nvPr/>
          </p:nvSpPr>
          <p:spPr>
            <a:xfrm>
              <a:off x="8985127" y="1553176"/>
              <a:ext cx="11099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GPIO22</a:t>
              </a:r>
              <a:endParaRPr lang="ko-KR" altLang="en-US" sz="1000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8C93212-50A4-7A14-A11C-22B438711331}"/>
                </a:ext>
              </a:extLst>
            </p:cNvPr>
            <p:cNvSpPr txBox="1"/>
            <p:nvPr/>
          </p:nvSpPr>
          <p:spPr>
            <a:xfrm>
              <a:off x="9081422" y="699918"/>
              <a:ext cx="572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DAT</a:t>
              </a:r>
              <a:endParaRPr lang="ko-KR" altLang="en-US" sz="1000" dirty="0"/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544A5475-7ED5-54F8-0CE2-8BF683337A32}"/>
                </a:ext>
              </a:extLst>
            </p:cNvPr>
            <p:cNvCxnSpPr>
              <a:cxnSpLocks/>
            </p:cNvCxnSpPr>
            <p:nvPr/>
          </p:nvCxnSpPr>
          <p:spPr>
            <a:xfrm>
              <a:off x="10591340" y="964769"/>
              <a:ext cx="0" cy="612592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BB70BF9-85DC-B15D-14E3-6BB3C41848E1}"/>
                </a:ext>
              </a:extLst>
            </p:cNvPr>
            <p:cNvSpPr txBox="1"/>
            <p:nvPr/>
          </p:nvSpPr>
          <p:spPr>
            <a:xfrm>
              <a:off x="10392400" y="1569388"/>
              <a:ext cx="4312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SCL</a:t>
              </a:r>
              <a:endParaRPr lang="ko-KR" altLang="en-US" sz="1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7A8B884-056C-F714-2066-33CCB17F4028}"/>
                </a:ext>
              </a:extLst>
            </p:cNvPr>
            <p:cNvSpPr txBox="1"/>
            <p:nvPr/>
          </p:nvSpPr>
          <p:spPr>
            <a:xfrm>
              <a:off x="10391416" y="716130"/>
              <a:ext cx="4876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SCL</a:t>
              </a:r>
              <a:endParaRPr lang="ko-KR" altLang="en-US" sz="1000" dirty="0"/>
            </a:p>
          </p:txBody>
        </p: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A001A865-76D3-8020-0FB0-232DD4C0B7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79931" y="961527"/>
              <a:ext cx="0" cy="612592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69E0813-8818-4B40-BD57-3703717B065D}"/>
                </a:ext>
              </a:extLst>
            </p:cNvPr>
            <p:cNvSpPr txBox="1"/>
            <p:nvPr/>
          </p:nvSpPr>
          <p:spPr>
            <a:xfrm>
              <a:off x="10680991" y="1566146"/>
              <a:ext cx="4312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SDA</a:t>
              </a:r>
              <a:endParaRPr lang="ko-KR" altLang="en-US" sz="1000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573A1511-8111-D9D3-68A6-142C9A3E7358}"/>
                </a:ext>
              </a:extLst>
            </p:cNvPr>
            <p:cNvSpPr txBox="1"/>
            <p:nvPr/>
          </p:nvSpPr>
          <p:spPr>
            <a:xfrm>
              <a:off x="10680007" y="712888"/>
              <a:ext cx="4876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SDA</a:t>
              </a:r>
              <a:endParaRPr lang="ko-KR" altLang="en-US" sz="1000" dirty="0"/>
            </a:p>
          </p:txBody>
        </p: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27FCB280-D43C-3E0F-ADC5-927592D0B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4601" y="2857888"/>
              <a:ext cx="0" cy="56582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0D2A9E6C-8B5F-851F-7B32-A6530F453348}"/>
                </a:ext>
              </a:extLst>
            </p:cNvPr>
            <p:cNvCxnSpPr>
              <a:cxnSpLocks/>
            </p:cNvCxnSpPr>
            <p:nvPr/>
          </p:nvCxnSpPr>
          <p:spPr>
            <a:xfrm>
              <a:off x="9831360" y="2377200"/>
              <a:ext cx="0" cy="101361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4817C42-CE9A-1EAC-8E19-1A3E8AA07A7A}"/>
                </a:ext>
              </a:extLst>
            </p:cNvPr>
            <p:cNvSpPr txBox="1"/>
            <p:nvPr/>
          </p:nvSpPr>
          <p:spPr>
            <a:xfrm>
              <a:off x="9327666" y="2127807"/>
              <a:ext cx="10542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SPICE0(GPIO8)</a:t>
              </a:r>
              <a:endParaRPr lang="ko-KR" altLang="en-US" sz="1000" dirty="0"/>
            </a:p>
          </p:txBody>
        </p: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A07FE810-E5EE-7987-A8AA-18280A2E0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0371" y="2559569"/>
              <a:ext cx="0" cy="828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5C71300-2E31-E3E6-A7FB-7E3A33BF4A85}"/>
                </a:ext>
              </a:extLst>
            </p:cNvPr>
            <p:cNvSpPr txBox="1"/>
            <p:nvPr/>
          </p:nvSpPr>
          <p:spPr>
            <a:xfrm>
              <a:off x="8859543" y="2377200"/>
              <a:ext cx="10542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MOSI(GPIO10)</a:t>
              </a:r>
              <a:endParaRPr lang="ko-KR" altLang="en-US" sz="1000" dirty="0"/>
            </a:p>
          </p:txBody>
        </p: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309170D0-9881-0AEF-DCD9-E296EB81D4C1}"/>
                </a:ext>
              </a:extLst>
            </p:cNvPr>
            <p:cNvCxnSpPr>
              <a:cxnSpLocks/>
            </p:cNvCxnSpPr>
            <p:nvPr/>
          </p:nvCxnSpPr>
          <p:spPr>
            <a:xfrm>
              <a:off x="9036931" y="2250917"/>
              <a:ext cx="0" cy="11334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8496836-84D0-9829-9182-F0EF6DCFC6DE}"/>
                </a:ext>
              </a:extLst>
            </p:cNvPr>
            <p:cNvSpPr txBox="1"/>
            <p:nvPr/>
          </p:nvSpPr>
          <p:spPr>
            <a:xfrm>
              <a:off x="8018615" y="2258434"/>
              <a:ext cx="10542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SCLK(GPIO11)</a:t>
              </a:r>
              <a:endParaRPr lang="ko-KR" altLang="en-US" sz="10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B0A9E0F-A84F-B381-8807-7C31E1FC6907}"/>
                </a:ext>
              </a:extLst>
            </p:cNvPr>
            <p:cNvSpPr txBox="1"/>
            <p:nvPr/>
          </p:nvSpPr>
          <p:spPr>
            <a:xfrm>
              <a:off x="8447237" y="2023653"/>
              <a:ext cx="10542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MISO(GPIO9)</a:t>
              </a:r>
              <a:endParaRPr lang="ko-KR" altLang="en-US" sz="1000" dirty="0"/>
            </a:p>
          </p:txBody>
        </p: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84939173-1E01-B567-64C8-4E4B53D42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6014" y="2500310"/>
              <a:ext cx="74" cy="8905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D34540E1-A54B-016A-C634-2F623E67677E}"/>
                </a:ext>
              </a:extLst>
            </p:cNvPr>
            <p:cNvSpPr/>
            <p:nvPr/>
          </p:nvSpPr>
          <p:spPr>
            <a:xfrm>
              <a:off x="49923" y="2667785"/>
              <a:ext cx="1270959" cy="2719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F0165750-9C97-C792-25FE-BA3A05F1706D}"/>
                </a:ext>
              </a:extLst>
            </p:cNvPr>
            <p:cNvSpPr txBox="1"/>
            <p:nvPr/>
          </p:nvSpPr>
          <p:spPr>
            <a:xfrm>
              <a:off x="78132" y="2790166"/>
              <a:ext cx="11488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LED </a:t>
              </a:r>
              <a:r>
                <a:rPr lang="ko-KR" altLang="en-US" sz="1000" dirty="0"/>
                <a:t>드라이버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D02F483A-207F-A121-94FA-AE1CC1B1AD2F}"/>
                </a:ext>
              </a:extLst>
            </p:cNvPr>
            <p:cNvSpPr txBox="1"/>
            <p:nvPr/>
          </p:nvSpPr>
          <p:spPr>
            <a:xfrm>
              <a:off x="242801" y="4922516"/>
              <a:ext cx="813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CN1</a:t>
              </a:r>
            </a:p>
          </p:txBody>
        </p: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699F9EE2-03AA-DE64-340E-25B2F7804A59}"/>
                </a:ext>
              </a:extLst>
            </p:cNvPr>
            <p:cNvCxnSpPr>
              <a:cxnSpLocks/>
            </p:cNvCxnSpPr>
            <p:nvPr/>
          </p:nvCxnSpPr>
          <p:spPr>
            <a:xfrm>
              <a:off x="270281" y="5371414"/>
              <a:ext cx="0" cy="406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D51CD3A-3F02-4F81-B0C5-EA003D602CBD}"/>
                </a:ext>
              </a:extLst>
            </p:cNvPr>
            <p:cNvSpPr txBox="1"/>
            <p:nvPr/>
          </p:nvSpPr>
          <p:spPr>
            <a:xfrm>
              <a:off x="-102341" y="5760390"/>
              <a:ext cx="797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LED-VCC</a:t>
              </a:r>
              <a:endParaRPr lang="ko-KR" altLang="en-US" sz="1000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0D7AECDF-F513-FDDC-1719-CE525A99E941}"/>
                </a:ext>
              </a:extLst>
            </p:cNvPr>
            <p:cNvSpPr txBox="1"/>
            <p:nvPr/>
          </p:nvSpPr>
          <p:spPr>
            <a:xfrm>
              <a:off x="2260" y="5113047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VCC</a:t>
              </a:r>
              <a:endParaRPr lang="ko-KR" altLang="en-US" sz="1000" dirty="0"/>
            </a:p>
          </p:txBody>
        </p: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FA667F73-7D19-EA00-6F10-4E9B72094382}"/>
                </a:ext>
              </a:extLst>
            </p:cNvPr>
            <p:cNvCxnSpPr>
              <a:cxnSpLocks/>
            </p:cNvCxnSpPr>
            <p:nvPr/>
          </p:nvCxnSpPr>
          <p:spPr>
            <a:xfrm>
              <a:off x="1054978" y="5368172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0ED2C9C-0817-7322-CC1F-80C357EB9219}"/>
                </a:ext>
              </a:extLst>
            </p:cNvPr>
            <p:cNvSpPr txBox="1"/>
            <p:nvPr/>
          </p:nvSpPr>
          <p:spPr>
            <a:xfrm>
              <a:off x="682356" y="5757148"/>
              <a:ext cx="797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LED-GND</a:t>
              </a:r>
              <a:endParaRPr lang="ko-KR" altLang="en-US" sz="1000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542BBACF-C5C4-1DC1-5415-22DB63A149A2}"/>
                </a:ext>
              </a:extLst>
            </p:cNvPr>
            <p:cNvSpPr txBox="1"/>
            <p:nvPr/>
          </p:nvSpPr>
          <p:spPr>
            <a:xfrm>
              <a:off x="786957" y="5109805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B2A9BE79-4ECC-B978-B3C6-343B2AE2C7F2}"/>
                </a:ext>
              </a:extLst>
            </p:cNvPr>
            <p:cNvSpPr txBox="1"/>
            <p:nvPr/>
          </p:nvSpPr>
          <p:spPr>
            <a:xfrm>
              <a:off x="69707" y="5896466"/>
              <a:ext cx="1284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LED</a:t>
              </a:r>
              <a:endParaRPr lang="ko-KR" altLang="en-US" dirty="0"/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3058F74-90C3-AB78-8A65-D2B52C1A351D}"/>
                </a:ext>
              </a:extLst>
            </p:cNvPr>
            <p:cNvSpPr/>
            <p:nvPr/>
          </p:nvSpPr>
          <p:spPr>
            <a:xfrm>
              <a:off x="8744" y="5810245"/>
              <a:ext cx="1383179" cy="5291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A658AC80-2B08-BF57-80EA-5007F78E3460}"/>
                </a:ext>
              </a:extLst>
            </p:cNvPr>
            <p:cNvSpPr txBox="1"/>
            <p:nvPr/>
          </p:nvSpPr>
          <p:spPr>
            <a:xfrm>
              <a:off x="552278" y="3513906"/>
              <a:ext cx="461665" cy="10358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ko-KR" dirty="0"/>
                <a:t>CN2</a:t>
              </a:r>
              <a:endParaRPr lang="ko-KR" altLang="en-US" dirty="0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2E0AF17F-8D47-AF3E-5CD9-8786E5592AC7}"/>
                </a:ext>
              </a:extLst>
            </p:cNvPr>
            <p:cNvSpPr/>
            <p:nvPr/>
          </p:nvSpPr>
          <p:spPr>
            <a:xfrm>
              <a:off x="552278" y="3333221"/>
              <a:ext cx="768604" cy="14071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7DA32006-EAF3-8876-0244-9FB5EF43D824}"/>
                </a:ext>
              </a:extLst>
            </p:cNvPr>
            <p:cNvSpPr/>
            <p:nvPr/>
          </p:nvSpPr>
          <p:spPr>
            <a:xfrm>
              <a:off x="54139" y="4863415"/>
              <a:ext cx="1257016" cy="5291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CDD29B5E-88EA-6864-2D30-90A99D624B50}"/>
                </a:ext>
              </a:extLst>
            </p:cNvPr>
            <p:cNvCxnSpPr>
              <a:cxnSpLocks/>
            </p:cNvCxnSpPr>
            <p:nvPr/>
          </p:nvCxnSpPr>
          <p:spPr>
            <a:xfrm>
              <a:off x="1626842" y="4512319"/>
              <a:ext cx="0" cy="588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D9E9E8A2-A8AB-63BF-FF36-13416741752C}"/>
                </a:ext>
              </a:extLst>
            </p:cNvPr>
            <p:cNvCxnSpPr>
              <a:cxnSpLocks/>
            </p:cNvCxnSpPr>
            <p:nvPr/>
          </p:nvCxnSpPr>
          <p:spPr>
            <a:xfrm>
              <a:off x="1168790" y="3731756"/>
              <a:ext cx="347508" cy="633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19C06546-F3D7-3636-7AD5-E437575A0AF0}"/>
                </a:ext>
              </a:extLst>
            </p:cNvPr>
            <p:cNvCxnSpPr>
              <a:cxnSpLocks/>
            </p:cNvCxnSpPr>
            <p:nvPr/>
          </p:nvCxnSpPr>
          <p:spPr>
            <a:xfrm>
              <a:off x="1237784" y="3953328"/>
              <a:ext cx="34134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CF670471-52FE-6F25-2486-416B964BA91C}"/>
                </a:ext>
              </a:extLst>
            </p:cNvPr>
            <p:cNvSpPr txBox="1"/>
            <p:nvPr/>
          </p:nvSpPr>
          <p:spPr>
            <a:xfrm>
              <a:off x="741177" y="4389209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895D4DF-EF62-1095-8FA1-7CC1BC254C5E}"/>
                </a:ext>
              </a:extLst>
            </p:cNvPr>
            <p:cNvSpPr txBox="1"/>
            <p:nvPr/>
          </p:nvSpPr>
          <p:spPr>
            <a:xfrm>
              <a:off x="754859" y="3590123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VCC</a:t>
              </a:r>
              <a:endParaRPr lang="ko-KR" altLang="en-US" sz="1000" dirty="0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8133092-D85A-5548-E5F3-7FA0FAEDCCDE}"/>
                </a:ext>
              </a:extLst>
            </p:cNvPr>
            <p:cNvSpPr txBox="1"/>
            <p:nvPr/>
          </p:nvSpPr>
          <p:spPr>
            <a:xfrm>
              <a:off x="820528" y="3813138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PWM</a:t>
              </a:r>
              <a:endParaRPr lang="ko-KR" altLang="en-US" sz="1000" dirty="0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027647DD-1FEB-059D-86F0-266C9CEA6AA3}"/>
                </a:ext>
              </a:extLst>
            </p:cNvPr>
            <p:cNvSpPr txBox="1"/>
            <p:nvPr/>
          </p:nvSpPr>
          <p:spPr>
            <a:xfrm>
              <a:off x="1481474" y="3613976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12V</a:t>
              </a:r>
              <a:endParaRPr lang="ko-KR" altLang="en-US" sz="1000" dirty="0"/>
            </a:p>
          </p:txBody>
        </p: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E587EB77-2F1C-9DA8-EF64-561487597564}"/>
                </a:ext>
              </a:extLst>
            </p:cNvPr>
            <p:cNvCxnSpPr>
              <a:cxnSpLocks/>
            </p:cNvCxnSpPr>
            <p:nvPr/>
          </p:nvCxnSpPr>
          <p:spPr>
            <a:xfrm>
              <a:off x="1123364" y="4514758"/>
              <a:ext cx="11195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2EA15CC-9C47-BE83-E93F-78E890EA0845}"/>
                </a:ext>
              </a:extLst>
            </p:cNvPr>
            <p:cNvSpPr txBox="1"/>
            <p:nvPr/>
          </p:nvSpPr>
          <p:spPr>
            <a:xfrm>
              <a:off x="1245151" y="5055128"/>
              <a:ext cx="8138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12V-GND</a:t>
              </a:r>
              <a:endParaRPr lang="ko-KR" altLang="en-US" sz="1000" dirty="0"/>
            </a:p>
          </p:txBody>
        </p:sp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DAEDC754-8B17-8B3A-8971-F78A60CAE711}"/>
                </a:ext>
              </a:extLst>
            </p:cNvPr>
            <p:cNvCxnSpPr>
              <a:cxnSpLocks/>
            </p:cNvCxnSpPr>
            <p:nvPr/>
          </p:nvCxnSpPr>
          <p:spPr>
            <a:xfrm>
              <a:off x="2232222" y="4512319"/>
              <a:ext cx="0" cy="588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E1C8F9D8-1466-6773-45F2-258BBB5C2730}"/>
                </a:ext>
              </a:extLst>
            </p:cNvPr>
            <p:cNvSpPr txBox="1"/>
            <p:nvPr/>
          </p:nvSpPr>
          <p:spPr>
            <a:xfrm>
              <a:off x="1996926" y="5066666"/>
              <a:ext cx="8138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8E15DC9-0128-0C93-379B-E594A501CBDC}"/>
                </a:ext>
              </a:extLst>
            </p:cNvPr>
            <p:cNvSpPr txBox="1"/>
            <p:nvPr/>
          </p:nvSpPr>
          <p:spPr>
            <a:xfrm>
              <a:off x="1569396" y="3829627"/>
              <a:ext cx="11099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GPIO23(PWM1)</a:t>
              </a:r>
              <a:endParaRPr lang="ko-KR" altLang="en-US" sz="1000" dirty="0"/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469550EB-4FC0-4FD2-8E20-31F2526F0BBC}"/>
                </a:ext>
              </a:extLst>
            </p:cNvPr>
            <p:cNvSpPr/>
            <p:nvPr/>
          </p:nvSpPr>
          <p:spPr>
            <a:xfrm>
              <a:off x="3789105" y="2001100"/>
              <a:ext cx="1270959" cy="967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6954AC26-AFE8-A0A1-F574-672A330F959E}"/>
                </a:ext>
              </a:extLst>
            </p:cNvPr>
            <p:cNvSpPr/>
            <p:nvPr/>
          </p:nvSpPr>
          <p:spPr>
            <a:xfrm>
              <a:off x="2376659" y="1998176"/>
              <a:ext cx="1270959" cy="9677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A730459C-C7A3-D3E8-54D9-79283FF7D17C}"/>
                </a:ext>
              </a:extLst>
            </p:cNvPr>
            <p:cNvSpPr/>
            <p:nvPr/>
          </p:nvSpPr>
          <p:spPr>
            <a:xfrm>
              <a:off x="2834953" y="4149306"/>
              <a:ext cx="1910778" cy="13142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81947F52-B9F5-8872-2FF9-FCF9E1EADD56}"/>
                </a:ext>
              </a:extLst>
            </p:cNvPr>
            <p:cNvSpPr txBox="1"/>
            <p:nvPr/>
          </p:nvSpPr>
          <p:spPr>
            <a:xfrm>
              <a:off x="2539562" y="2122840"/>
              <a:ext cx="948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/>
                <a:t>환기팬</a:t>
              </a:r>
              <a:endParaRPr lang="ko-KR" altLang="en-US" sz="14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FA9476A-F943-C732-8B0E-089B9B5F1111}"/>
                </a:ext>
              </a:extLst>
            </p:cNvPr>
            <p:cNvSpPr txBox="1"/>
            <p:nvPr/>
          </p:nvSpPr>
          <p:spPr>
            <a:xfrm>
              <a:off x="3967580" y="2108081"/>
              <a:ext cx="948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관수펌프</a:t>
              </a:r>
            </a:p>
          </p:txBody>
        </p: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4F8E9822-8A9F-0432-8164-4E80B6ECA3FB}"/>
                </a:ext>
              </a:extLst>
            </p:cNvPr>
            <p:cNvCxnSpPr>
              <a:cxnSpLocks/>
            </p:cNvCxnSpPr>
            <p:nvPr/>
          </p:nvCxnSpPr>
          <p:spPr>
            <a:xfrm>
              <a:off x="2536825" y="2929760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A6ABA16-3961-5339-C84A-968CC0B9EFAE}"/>
                </a:ext>
              </a:extLst>
            </p:cNvPr>
            <p:cNvSpPr txBox="1"/>
            <p:nvPr/>
          </p:nvSpPr>
          <p:spPr>
            <a:xfrm>
              <a:off x="2061346" y="3264396"/>
              <a:ext cx="1075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L298N-OUT2</a:t>
              </a:r>
              <a:endParaRPr lang="ko-KR" altLang="en-US" sz="1000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E54CF071-9982-F1DB-5A09-1745343B4EF1}"/>
                </a:ext>
              </a:extLst>
            </p:cNvPr>
            <p:cNvSpPr txBox="1"/>
            <p:nvPr/>
          </p:nvSpPr>
          <p:spPr>
            <a:xfrm>
              <a:off x="2307716" y="2671393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B5592F80-FDEC-4347-7E92-91B8998F31F4}"/>
                </a:ext>
              </a:extLst>
            </p:cNvPr>
            <p:cNvCxnSpPr>
              <a:cxnSpLocks/>
            </p:cNvCxnSpPr>
            <p:nvPr/>
          </p:nvCxnSpPr>
          <p:spPr>
            <a:xfrm>
              <a:off x="4877956" y="2926517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59954DBA-4448-D473-0710-FD449144CB73}"/>
                </a:ext>
              </a:extLst>
            </p:cNvPr>
            <p:cNvSpPr txBox="1"/>
            <p:nvPr/>
          </p:nvSpPr>
          <p:spPr>
            <a:xfrm>
              <a:off x="4410331" y="3261215"/>
              <a:ext cx="10097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L298N-OUT4</a:t>
              </a:r>
              <a:endParaRPr lang="ko-KR" altLang="en-US" sz="1000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21C0C403-6DD9-CF22-3CF6-982AE6296383}"/>
                </a:ext>
              </a:extLst>
            </p:cNvPr>
            <p:cNvSpPr txBox="1"/>
            <p:nvPr/>
          </p:nvSpPr>
          <p:spPr>
            <a:xfrm>
              <a:off x="4648847" y="2668150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5CB83D7-434C-DCD1-F7B5-EABA2EACDD3E}"/>
                </a:ext>
              </a:extLst>
            </p:cNvPr>
            <p:cNvSpPr txBox="1"/>
            <p:nvPr/>
          </p:nvSpPr>
          <p:spPr>
            <a:xfrm>
              <a:off x="3139438" y="4621778"/>
              <a:ext cx="1319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L298N</a:t>
              </a:r>
              <a:endParaRPr lang="ko-KR" altLang="en-US" sz="1400" dirty="0"/>
            </a:p>
          </p:txBody>
        </p:sp>
        <p:cxnSp>
          <p:nvCxnSpPr>
            <p:cNvPr id="265" name="직선 연결선 264">
              <a:extLst>
                <a:ext uri="{FF2B5EF4-FFF2-40B4-BE49-F238E27FC236}">
                  <a16:creationId xmlns:a16="http://schemas.microsoft.com/office/drawing/2014/main" id="{5F5D9788-0E54-A3F1-D44F-0B60BB3ABA97}"/>
                </a:ext>
              </a:extLst>
            </p:cNvPr>
            <p:cNvCxnSpPr>
              <a:cxnSpLocks/>
            </p:cNvCxnSpPr>
            <p:nvPr/>
          </p:nvCxnSpPr>
          <p:spPr>
            <a:xfrm>
              <a:off x="3496623" y="2926516"/>
              <a:ext cx="0" cy="406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2F03F247-5ABF-0493-23BF-FE2412875374}"/>
                </a:ext>
              </a:extLst>
            </p:cNvPr>
            <p:cNvSpPr txBox="1"/>
            <p:nvPr/>
          </p:nvSpPr>
          <p:spPr>
            <a:xfrm>
              <a:off x="3021144" y="3261152"/>
              <a:ext cx="1075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L298N-OUT1</a:t>
              </a:r>
              <a:endParaRPr lang="ko-KR" altLang="en-US" sz="1000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B3DE48E-E1C1-AA60-A73C-4D9441FE272F}"/>
                </a:ext>
              </a:extLst>
            </p:cNvPr>
            <p:cNvSpPr txBox="1"/>
            <p:nvPr/>
          </p:nvSpPr>
          <p:spPr>
            <a:xfrm>
              <a:off x="3267514" y="2668149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VCC</a:t>
              </a:r>
              <a:endParaRPr lang="ko-KR" altLang="en-US" sz="1000" dirty="0"/>
            </a:p>
          </p:txBody>
        </p:sp>
        <p:cxnSp>
          <p:nvCxnSpPr>
            <p:cNvPr id="268" name="직선 연결선 267">
              <a:extLst>
                <a:ext uri="{FF2B5EF4-FFF2-40B4-BE49-F238E27FC236}">
                  <a16:creationId xmlns:a16="http://schemas.microsoft.com/office/drawing/2014/main" id="{C127698C-ADD9-D101-3C1F-23F3D2C5000E}"/>
                </a:ext>
              </a:extLst>
            </p:cNvPr>
            <p:cNvCxnSpPr>
              <a:cxnSpLocks/>
            </p:cNvCxnSpPr>
            <p:nvPr/>
          </p:nvCxnSpPr>
          <p:spPr>
            <a:xfrm>
              <a:off x="3989490" y="2689806"/>
              <a:ext cx="0" cy="406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5DAB71C7-C948-CC07-4B4F-8EC23C7112FE}"/>
                </a:ext>
              </a:extLst>
            </p:cNvPr>
            <p:cNvSpPr txBox="1"/>
            <p:nvPr/>
          </p:nvSpPr>
          <p:spPr>
            <a:xfrm>
              <a:off x="3514011" y="3024442"/>
              <a:ext cx="1075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L298N-OUT3</a:t>
              </a:r>
              <a:endParaRPr lang="ko-KR" altLang="en-US" sz="1000" dirty="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B42FA82D-F547-BBA9-4822-3E88882AA485}"/>
                </a:ext>
              </a:extLst>
            </p:cNvPr>
            <p:cNvSpPr txBox="1"/>
            <p:nvPr/>
          </p:nvSpPr>
          <p:spPr>
            <a:xfrm>
              <a:off x="3760381" y="2431439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VCC</a:t>
              </a:r>
              <a:endParaRPr lang="ko-KR" altLang="en-US" sz="1000" dirty="0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9A1A9246-F2B3-E71C-0F2D-F362AA70DF6A}"/>
                </a:ext>
              </a:extLst>
            </p:cNvPr>
            <p:cNvSpPr/>
            <p:nvPr/>
          </p:nvSpPr>
          <p:spPr>
            <a:xfrm>
              <a:off x="4588523" y="4551847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D57C142C-9862-D9EC-65D2-25917862F6FA}"/>
                </a:ext>
              </a:extLst>
            </p:cNvPr>
            <p:cNvSpPr/>
            <p:nvPr/>
          </p:nvSpPr>
          <p:spPr>
            <a:xfrm>
              <a:off x="4595008" y="4820980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AC483BC6-609D-F131-1E80-B7820198B009}"/>
                </a:ext>
              </a:extLst>
            </p:cNvPr>
            <p:cNvSpPr/>
            <p:nvPr/>
          </p:nvSpPr>
          <p:spPr>
            <a:xfrm>
              <a:off x="3803821" y="5304123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EA187DF2-A27D-DD9A-BA19-41F279D6B15D}"/>
                </a:ext>
              </a:extLst>
            </p:cNvPr>
            <p:cNvSpPr/>
            <p:nvPr/>
          </p:nvSpPr>
          <p:spPr>
            <a:xfrm>
              <a:off x="4092409" y="5310606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077E651E-826F-653C-5FE6-D527F3D46916}"/>
                </a:ext>
              </a:extLst>
            </p:cNvPr>
            <p:cNvSpPr/>
            <p:nvPr/>
          </p:nvSpPr>
          <p:spPr>
            <a:xfrm>
              <a:off x="4458817" y="5307364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89393AC-4DF6-5145-6A4B-99E8E2CA67D2}"/>
                </a:ext>
              </a:extLst>
            </p:cNvPr>
            <p:cNvSpPr txBox="1"/>
            <p:nvPr/>
          </p:nvSpPr>
          <p:spPr>
            <a:xfrm>
              <a:off x="4121591" y="4272983"/>
              <a:ext cx="4740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IN1</a:t>
              </a:r>
              <a:endParaRPr lang="ko-KR" altLang="en-US" sz="1000" dirty="0"/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65116F7-C39B-86CF-B8B2-3D7732FF39BA}"/>
                </a:ext>
              </a:extLst>
            </p:cNvPr>
            <p:cNvSpPr txBox="1"/>
            <p:nvPr/>
          </p:nvSpPr>
          <p:spPr>
            <a:xfrm>
              <a:off x="4128073" y="4483751"/>
              <a:ext cx="4740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IN2</a:t>
              </a:r>
              <a:endParaRPr lang="ko-KR" altLang="en-US" sz="1000" dirty="0"/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2F403D0D-919C-1394-2A9B-550ED6B922E5}"/>
                </a:ext>
              </a:extLst>
            </p:cNvPr>
            <p:cNvSpPr txBox="1"/>
            <p:nvPr/>
          </p:nvSpPr>
          <p:spPr>
            <a:xfrm>
              <a:off x="4124831" y="4762609"/>
              <a:ext cx="4740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ENA</a:t>
              </a:r>
              <a:endParaRPr lang="ko-KR" altLang="en-US" sz="1000" dirty="0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900031E1-736F-BDBA-F45C-7ACF35264B1C}"/>
                </a:ext>
              </a:extLst>
            </p:cNvPr>
            <p:cNvSpPr txBox="1"/>
            <p:nvPr/>
          </p:nvSpPr>
          <p:spPr>
            <a:xfrm>
              <a:off x="4277230" y="5022016"/>
              <a:ext cx="4740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ENB</a:t>
              </a:r>
              <a:endParaRPr lang="ko-KR" altLang="en-US" sz="1000" dirty="0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F1F7FF4-EFA5-8034-4A58-3F44795D0422}"/>
                </a:ext>
              </a:extLst>
            </p:cNvPr>
            <p:cNvSpPr txBox="1"/>
            <p:nvPr/>
          </p:nvSpPr>
          <p:spPr>
            <a:xfrm>
              <a:off x="3943247" y="5018773"/>
              <a:ext cx="4740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IN3</a:t>
              </a:r>
              <a:endParaRPr lang="ko-KR" altLang="en-US" sz="1000" dirty="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F50B304F-87D5-AE56-FDB8-214B831810B0}"/>
                </a:ext>
              </a:extLst>
            </p:cNvPr>
            <p:cNvSpPr txBox="1"/>
            <p:nvPr/>
          </p:nvSpPr>
          <p:spPr>
            <a:xfrm>
              <a:off x="3657903" y="5025259"/>
              <a:ext cx="4740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IN4</a:t>
              </a:r>
              <a:endParaRPr lang="ko-KR" altLang="en-US" sz="1000" dirty="0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E71E88CD-DB06-4D6D-A302-340DDAB1AAE2}"/>
                </a:ext>
              </a:extLst>
            </p:cNvPr>
            <p:cNvSpPr/>
            <p:nvPr/>
          </p:nvSpPr>
          <p:spPr>
            <a:xfrm>
              <a:off x="2973725" y="5310609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FB581D1E-8068-9CAE-D549-DCE618F850C6}"/>
                </a:ext>
              </a:extLst>
            </p:cNvPr>
            <p:cNvSpPr/>
            <p:nvPr/>
          </p:nvSpPr>
          <p:spPr>
            <a:xfrm>
              <a:off x="3408231" y="5317092"/>
              <a:ext cx="96780" cy="9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4" name="직선 연결선 283">
              <a:extLst>
                <a:ext uri="{FF2B5EF4-FFF2-40B4-BE49-F238E27FC236}">
                  <a16:creationId xmlns:a16="http://schemas.microsoft.com/office/drawing/2014/main" id="{F782DD15-01F4-2F8F-C912-1992522B2401}"/>
                </a:ext>
              </a:extLst>
            </p:cNvPr>
            <p:cNvCxnSpPr>
              <a:cxnSpLocks/>
            </p:cNvCxnSpPr>
            <p:nvPr/>
          </p:nvCxnSpPr>
          <p:spPr>
            <a:xfrm>
              <a:off x="4505062" y="5345466"/>
              <a:ext cx="0" cy="4068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5DD27C6-E0F1-3B5F-A327-9BBCDEDB4C58}"/>
                </a:ext>
              </a:extLst>
            </p:cNvPr>
            <p:cNvSpPr txBox="1"/>
            <p:nvPr/>
          </p:nvSpPr>
          <p:spPr>
            <a:xfrm>
              <a:off x="4121591" y="5752295"/>
              <a:ext cx="78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GPIO 5</a:t>
              </a:r>
              <a:endParaRPr lang="ko-KR" altLang="en-US" sz="1000" dirty="0"/>
            </a:p>
          </p:txBody>
        </p:sp>
        <p:cxnSp>
          <p:nvCxnSpPr>
            <p:cNvPr id="286" name="직선 연결선 285">
              <a:extLst>
                <a:ext uri="{FF2B5EF4-FFF2-40B4-BE49-F238E27FC236}">
                  <a16:creationId xmlns:a16="http://schemas.microsoft.com/office/drawing/2014/main" id="{D89C0439-2590-8674-07F4-B5C2B7EBDDCE}"/>
                </a:ext>
              </a:extLst>
            </p:cNvPr>
            <p:cNvCxnSpPr>
              <a:cxnSpLocks/>
              <a:stCxn id="273" idx="4"/>
            </p:cNvCxnSpPr>
            <p:nvPr/>
          </p:nvCxnSpPr>
          <p:spPr>
            <a:xfrm flipH="1">
              <a:off x="3850065" y="5394123"/>
              <a:ext cx="2146" cy="617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FDB0C8A-25EC-6FD4-13F5-D78815F0B1EA}"/>
                </a:ext>
              </a:extLst>
            </p:cNvPr>
            <p:cNvSpPr txBox="1"/>
            <p:nvPr/>
          </p:nvSpPr>
          <p:spPr>
            <a:xfrm>
              <a:off x="3466594" y="6011701"/>
              <a:ext cx="78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290" name="직선 연결선 289">
              <a:extLst>
                <a:ext uri="{FF2B5EF4-FFF2-40B4-BE49-F238E27FC236}">
                  <a16:creationId xmlns:a16="http://schemas.microsoft.com/office/drawing/2014/main" id="{27235619-6C0B-3F0A-D660-D892101405E1}"/>
                </a:ext>
              </a:extLst>
            </p:cNvPr>
            <p:cNvCxnSpPr>
              <a:cxnSpLocks/>
              <a:stCxn id="274" idx="4"/>
            </p:cNvCxnSpPr>
            <p:nvPr/>
          </p:nvCxnSpPr>
          <p:spPr>
            <a:xfrm>
              <a:off x="4140799" y="5400606"/>
              <a:ext cx="7984" cy="8889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0B28D4AB-3228-CC78-9836-20B5CC02396F}"/>
                </a:ext>
              </a:extLst>
            </p:cNvPr>
            <p:cNvSpPr txBox="1"/>
            <p:nvPr/>
          </p:nvSpPr>
          <p:spPr>
            <a:xfrm>
              <a:off x="3765312" y="6289563"/>
              <a:ext cx="78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5V</a:t>
              </a:r>
              <a:endParaRPr lang="ko-KR" altLang="en-US" sz="1000" dirty="0"/>
            </a:p>
          </p:txBody>
        </p:sp>
        <p:cxnSp>
          <p:nvCxnSpPr>
            <p:cNvPr id="293" name="직선 연결선 292">
              <a:extLst>
                <a:ext uri="{FF2B5EF4-FFF2-40B4-BE49-F238E27FC236}">
                  <a16:creationId xmlns:a16="http://schemas.microsoft.com/office/drawing/2014/main" id="{56C34BB9-E52F-C73E-5AB2-857C56E75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0998" y="4873143"/>
              <a:ext cx="5139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9634E76E-C096-61EB-390C-64C44C8D329C}"/>
                </a:ext>
              </a:extLst>
            </p:cNvPr>
            <p:cNvSpPr txBox="1"/>
            <p:nvPr/>
          </p:nvSpPr>
          <p:spPr>
            <a:xfrm>
              <a:off x="5058938" y="4764113"/>
              <a:ext cx="78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GPIO 6</a:t>
              </a:r>
              <a:endParaRPr lang="ko-KR" altLang="en-US" sz="1000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9FDE6FE1-2E94-C4B8-598D-8B7610892342}"/>
                </a:ext>
              </a:extLst>
            </p:cNvPr>
            <p:cNvSpPr txBox="1"/>
            <p:nvPr/>
          </p:nvSpPr>
          <p:spPr>
            <a:xfrm>
              <a:off x="5072281" y="4271010"/>
              <a:ext cx="78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5V</a:t>
              </a:r>
              <a:endParaRPr lang="ko-KR" altLang="en-US" sz="1000" dirty="0"/>
            </a:p>
          </p:txBody>
        </p:sp>
        <p:cxnSp>
          <p:nvCxnSpPr>
            <p:cNvPr id="297" name="직선 연결선 296">
              <a:extLst>
                <a:ext uri="{FF2B5EF4-FFF2-40B4-BE49-F238E27FC236}">
                  <a16:creationId xmlns:a16="http://schemas.microsoft.com/office/drawing/2014/main" id="{ADE999C3-3A83-BB3C-ECB7-64D1B33D39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8263" y="4394121"/>
              <a:ext cx="5139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46B52D31-DE54-F335-75D0-A535CBEBEB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6913" y="4606861"/>
              <a:ext cx="1104736" cy="149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연결선 298">
              <a:extLst>
                <a:ext uri="{FF2B5EF4-FFF2-40B4-BE49-F238E27FC236}">
                  <a16:creationId xmlns:a16="http://schemas.microsoft.com/office/drawing/2014/main" id="{B646916E-3415-857C-4A60-A6CC952FBE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1649" y="4606575"/>
              <a:ext cx="0" cy="6384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12084C9C-5396-D749-15E0-8E7F70C2AC50}"/>
                </a:ext>
              </a:extLst>
            </p:cNvPr>
            <p:cNvSpPr txBox="1"/>
            <p:nvPr/>
          </p:nvSpPr>
          <p:spPr>
            <a:xfrm>
              <a:off x="5246773" y="5230293"/>
              <a:ext cx="78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14B9183-3399-4F5C-4251-3CB82EE33A3D}"/>
                </a:ext>
              </a:extLst>
            </p:cNvPr>
            <p:cNvSpPr txBox="1"/>
            <p:nvPr/>
          </p:nvSpPr>
          <p:spPr>
            <a:xfrm>
              <a:off x="3054009" y="5064278"/>
              <a:ext cx="78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12V</a:t>
              </a:r>
              <a:endParaRPr lang="ko-KR" altLang="en-US" sz="1000" dirty="0"/>
            </a:p>
          </p:txBody>
        </p:sp>
        <p:cxnSp>
          <p:nvCxnSpPr>
            <p:cNvPr id="304" name="직선 연결선 303">
              <a:extLst>
                <a:ext uri="{FF2B5EF4-FFF2-40B4-BE49-F238E27FC236}">
                  <a16:creationId xmlns:a16="http://schemas.microsoft.com/office/drawing/2014/main" id="{51BA8BFB-F396-1080-DA04-D70D100CE3A8}"/>
                </a:ext>
              </a:extLst>
            </p:cNvPr>
            <p:cNvCxnSpPr>
              <a:cxnSpLocks/>
            </p:cNvCxnSpPr>
            <p:nvPr/>
          </p:nvCxnSpPr>
          <p:spPr>
            <a:xfrm>
              <a:off x="3450294" y="5359268"/>
              <a:ext cx="0" cy="4068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A0E05D79-36BA-5711-125A-D3CD069458EC}"/>
                </a:ext>
              </a:extLst>
            </p:cNvPr>
            <p:cNvSpPr txBox="1"/>
            <p:nvPr/>
          </p:nvSpPr>
          <p:spPr>
            <a:xfrm>
              <a:off x="3040321" y="5721416"/>
              <a:ext cx="78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12V</a:t>
              </a:r>
              <a:endParaRPr lang="ko-KR" altLang="en-US" sz="1000" dirty="0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BECE888C-A0B4-4FC2-03D1-AFE01F927A22}"/>
                </a:ext>
              </a:extLst>
            </p:cNvPr>
            <p:cNvSpPr txBox="1"/>
            <p:nvPr/>
          </p:nvSpPr>
          <p:spPr>
            <a:xfrm>
              <a:off x="2671384" y="5070761"/>
              <a:ext cx="78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B29EA627-6094-2C0F-F467-8A3FD7879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9644" y="5352364"/>
              <a:ext cx="2146" cy="617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415A7A9F-E2BB-042A-98E8-837CBC9678CB}"/>
                </a:ext>
              </a:extLst>
            </p:cNvPr>
            <p:cNvSpPr txBox="1"/>
            <p:nvPr/>
          </p:nvSpPr>
          <p:spPr>
            <a:xfrm>
              <a:off x="2626771" y="6008457"/>
              <a:ext cx="78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cxnSp>
          <p:nvCxnSpPr>
            <p:cNvPr id="309" name="직선 연결선 308">
              <a:extLst>
                <a:ext uri="{FF2B5EF4-FFF2-40B4-BE49-F238E27FC236}">
                  <a16:creationId xmlns:a16="http://schemas.microsoft.com/office/drawing/2014/main" id="{42333032-ACD4-3D6A-204B-E05EFB0A2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6678" y="5667224"/>
              <a:ext cx="5139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타원 309">
              <a:extLst>
                <a:ext uri="{FF2B5EF4-FFF2-40B4-BE49-F238E27FC236}">
                  <a16:creationId xmlns:a16="http://schemas.microsoft.com/office/drawing/2014/main" id="{AB25B3F5-2FEC-AADA-3304-E6F4CCC8FFA8}"/>
                </a:ext>
              </a:extLst>
            </p:cNvPr>
            <p:cNvSpPr/>
            <p:nvPr/>
          </p:nvSpPr>
          <p:spPr>
            <a:xfrm>
              <a:off x="2973727" y="5631613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46806C70-6993-FBCF-495B-BBA037284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0561" y="5660409"/>
              <a:ext cx="2146" cy="6175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9648CF4-C770-0318-0D38-F0B92A6C25CC}"/>
                </a:ext>
              </a:extLst>
            </p:cNvPr>
            <p:cNvSpPr txBox="1"/>
            <p:nvPr/>
          </p:nvSpPr>
          <p:spPr>
            <a:xfrm>
              <a:off x="2127538" y="6303705"/>
              <a:ext cx="7817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12V-GND</a:t>
              </a:r>
              <a:endParaRPr lang="ko-KR" altLang="en-US" sz="1000" dirty="0"/>
            </a:p>
          </p:txBody>
        </p:sp>
        <p:cxnSp>
          <p:nvCxnSpPr>
            <p:cNvPr id="313" name="직선 연결선 312">
              <a:extLst>
                <a:ext uri="{FF2B5EF4-FFF2-40B4-BE49-F238E27FC236}">
                  <a16:creationId xmlns:a16="http://schemas.microsoft.com/office/drawing/2014/main" id="{494B9FF0-72C0-C609-FC38-E9C9D91931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148" y="1183522"/>
              <a:ext cx="281449" cy="0"/>
            </a:xfrm>
            <a:prstGeom prst="line">
              <a:avLst/>
            </a:prstGeom>
            <a:ln w="19050">
              <a:solidFill>
                <a:schemeClr val="tx1">
                  <a:alpha val="9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>
              <a:extLst>
                <a:ext uri="{FF2B5EF4-FFF2-40B4-BE49-F238E27FC236}">
                  <a16:creationId xmlns:a16="http://schemas.microsoft.com/office/drawing/2014/main" id="{D333410E-9D7C-26F8-044D-92D023C09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819" y="1172390"/>
              <a:ext cx="10430" cy="464697"/>
            </a:xfrm>
            <a:prstGeom prst="line">
              <a:avLst/>
            </a:prstGeom>
            <a:ln w="19050">
              <a:solidFill>
                <a:schemeClr val="tx1">
                  <a:alpha val="9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1E36491F-72FC-F2D2-6F1C-C949641D5E18}"/>
                </a:ext>
              </a:extLst>
            </p:cNvPr>
            <p:cNvSpPr txBox="1"/>
            <p:nvPr/>
          </p:nvSpPr>
          <p:spPr>
            <a:xfrm>
              <a:off x="399591" y="1598481"/>
              <a:ext cx="11099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MCP3008-C0</a:t>
              </a:r>
              <a:endParaRPr lang="ko-KR" altLang="en-US" sz="1000" dirty="0"/>
            </a:p>
          </p:txBody>
        </p:sp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F759E2CC-C7F2-AF2B-3CDE-87496C2EB2C5}"/>
                </a:ext>
              </a:extLst>
            </p:cNvPr>
            <p:cNvSpPr/>
            <p:nvPr/>
          </p:nvSpPr>
          <p:spPr>
            <a:xfrm>
              <a:off x="878980" y="1131885"/>
              <a:ext cx="96780" cy="9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1AD355EE-FCF9-B891-96C8-DE1D4F977B8D}"/>
                </a:ext>
              </a:extLst>
            </p:cNvPr>
            <p:cNvSpPr txBox="1"/>
            <p:nvPr/>
          </p:nvSpPr>
          <p:spPr>
            <a:xfrm>
              <a:off x="986286" y="1079983"/>
              <a:ext cx="518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1㏀</a:t>
              </a:r>
              <a:endParaRPr lang="ko-KR" altLang="en-US" sz="1000" dirty="0"/>
            </a:p>
          </p:txBody>
        </p: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C0B2461C-8680-AA73-14B2-5661192421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2421" y="580519"/>
              <a:ext cx="482978" cy="1296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5E63B1-82FF-9F58-5904-D8E662378630}"/>
                </a:ext>
              </a:extLst>
            </p:cNvPr>
            <p:cNvSpPr txBox="1"/>
            <p:nvPr/>
          </p:nvSpPr>
          <p:spPr>
            <a:xfrm>
              <a:off x="11668237" y="458821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GND</a:t>
              </a:r>
              <a:endParaRPr lang="ko-KR" altLang="en-US" sz="1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C7ED4E-BCE0-9888-59AC-AE65672C4400}"/>
                </a:ext>
              </a:extLst>
            </p:cNvPr>
            <p:cNvSpPr txBox="1"/>
            <p:nvPr/>
          </p:nvSpPr>
          <p:spPr>
            <a:xfrm>
              <a:off x="10879340" y="467785"/>
              <a:ext cx="5933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WAK</a:t>
              </a:r>
              <a:endParaRPr lang="ko-KR" altLang="en-US" sz="10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470DBF-2B27-0385-44E4-7F028103427D}"/>
              </a:ext>
            </a:extLst>
          </p:cNvPr>
          <p:cNvSpPr txBox="1"/>
          <p:nvPr/>
        </p:nvSpPr>
        <p:spPr>
          <a:xfrm>
            <a:off x="458401" y="348425"/>
            <a:ext cx="571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/>
              <a:t>스마트팜</a:t>
            </a:r>
            <a:r>
              <a:rPr kumimoji="1" lang="ko-KR" altLang="en-US" sz="2800" b="1" dirty="0"/>
              <a:t> 회로도 및 회로연결 내용</a:t>
            </a:r>
            <a:endParaRPr lang="ko-KR" altLang="en-US" sz="28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9E9BCB-E21F-1BDC-6E73-28525BD9576B}"/>
              </a:ext>
            </a:extLst>
          </p:cNvPr>
          <p:cNvSpPr/>
          <p:nvPr/>
        </p:nvSpPr>
        <p:spPr>
          <a:xfrm>
            <a:off x="556421" y="812365"/>
            <a:ext cx="5476826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512914C0-67EB-D98B-D8AF-5B092EF2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8674" y="6310312"/>
            <a:ext cx="2743200" cy="365125"/>
          </a:xfrm>
        </p:spPr>
        <p:txBody>
          <a:bodyPr/>
          <a:lstStyle/>
          <a:p>
            <a:fld id="{12878DF5-3933-4FF3-9E29-92736EE3B1A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89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4D28E97-2CF2-364D-E118-9D2E1E9A1CB8}"/>
              </a:ext>
            </a:extLst>
          </p:cNvPr>
          <p:cNvGraphicFramePr>
            <a:graphicFrameLocks noGrp="1"/>
          </p:cNvGraphicFramePr>
          <p:nvPr/>
        </p:nvGraphicFramePr>
        <p:xfrm>
          <a:off x="944668" y="1788611"/>
          <a:ext cx="10203306" cy="48868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9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5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390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32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개발구분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세부사항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391">
                <a:tc rowSpan="10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① 개발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관수 시스템 오동작 알람을 위한 수조 규격 변경 및 수위측정센서 부착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391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/>
                        <a:t>라즈베리파이</a:t>
                      </a:r>
                      <a:r>
                        <a:rPr lang="ko-KR" altLang="en-US" sz="1400" dirty="0"/>
                        <a:t> 환경에서 카메라 촬영 후 서버로 데이터 송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수신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35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/>
                        <a:t>라즈베리파이</a:t>
                      </a:r>
                      <a:r>
                        <a:rPr lang="ko-KR" altLang="en-US" sz="1400" dirty="0"/>
                        <a:t> 환경에서 </a:t>
                      </a:r>
                      <a:r>
                        <a:rPr lang="en-US" altLang="ko-KR" sz="1400" dirty="0"/>
                        <a:t>CO2e</a:t>
                      </a:r>
                      <a:r>
                        <a:rPr lang="ko-KR" altLang="en-US" sz="1400" dirty="0"/>
                        <a:t>센서 학습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3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/>
                        <a:t>라즈베리파이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사용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센서 및 모듈 회로도 작성 및 연결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417221"/>
                  </a:ext>
                </a:extLst>
              </a:tr>
              <a:tr h="33235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단계별 동작에 대한 기능 구현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펌웨어 작성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171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디스플레이 화면 구성 및 펌웨어와의 병합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/>
                        <a:t>라즈베리파이</a:t>
                      </a:r>
                      <a:r>
                        <a:rPr lang="ko-KR" altLang="en-US" sz="1400" dirty="0"/>
                        <a:t> 회로 안정성을 위한 회로 재구성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272055"/>
                  </a:ext>
                </a:extLst>
              </a:tr>
              <a:tr h="273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알람 기능 구현을 위한 센서 </a:t>
                      </a:r>
                      <a:r>
                        <a:rPr lang="ko-KR" altLang="en-US" sz="1400" dirty="0" err="1"/>
                        <a:t>스마트팜</a:t>
                      </a:r>
                      <a:r>
                        <a:rPr lang="ko-KR" altLang="en-US" sz="1400" dirty="0"/>
                        <a:t> 동작데이터 수집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293535"/>
                  </a:ext>
                </a:extLst>
              </a:tr>
              <a:tr h="273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상위 항목 통합 후 테스트 및 문제점 수정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3879"/>
                  </a:ext>
                </a:extLst>
              </a:tr>
              <a:tr h="2731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장기간 동작 테스트 및 문제점 수정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976413"/>
                  </a:ext>
                </a:extLst>
              </a:tr>
              <a:tr h="332358"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②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/>
                        <a:t>스마트팜</a:t>
                      </a:r>
                      <a:r>
                        <a:rPr lang="ko-KR" altLang="en-US" sz="1400" dirty="0"/>
                        <a:t> 오동작 환경 조성 및 알람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35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전체 동작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2358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시스템 통합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관리체계 수립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56421" y="812365"/>
            <a:ext cx="3780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B55DB-18F8-BDD2-7F86-23DB1A86EF17}"/>
              </a:ext>
            </a:extLst>
          </p:cNvPr>
          <p:cNvSpPr txBox="1"/>
          <p:nvPr/>
        </p:nvSpPr>
        <p:spPr>
          <a:xfrm>
            <a:off x="556421" y="100636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이보성</a:t>
            </a:r>
            <a:endParaRPr lang="ko-KR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70608-514C-C15F-F17A-FF9D732A110B}"/>
              </a:ext>
            </a:extLst>
          </p:cNvPr>
          <p:cNvSpPr txBox="1"/>
          <p:nvPr/>
        </p:nvSpPr>
        <p:spPr>
          <a:xfrm>
            <a:off x="556421" y="1367661"/>
            <a:ext cx="2972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서버와 </a:t>
            </a:r>
            <a:r>
              <a:rPr lang="ko-KR" altLang="en-US" sz="1600" dirty="0" err="1"/>
              <a:t>라즈베리파이간</a:t>
            </a:r>
            <a:r>
              <a:rPr lang="ko-KR" altLang="en-US" sz="1600" dirty="0"/>
              <a:t> 통신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BD99B-8BFB-0902-C54C-2F38B9BA3C2F}"/>
              </a:ext>
            </a:extLst>
          </p:cNvPr>
          <p:cNvSpPr txBox="1"/>
          <p:nvPr/>
        </p:nvSpPr>
        <p:spPr>
          <a:xfrm>
            <a:off x="3503094" y="1352579"/>
            <a:ext cx="1967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스마트팜</a:t>
            </a:r>
            <a:r>
              <a:rPr lang="ko-KR" altLang="en-US" sz="1600" dirty="0"/>
              <a:t>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05730-9E51-8035-F41A-B7184A56B724}"/>
              </a:ext>
            </a:extLst>
          </p:cNvPr>
          <p:cNvSpPr txBox="1"/>
          <p:nvPr/>
        </p:nvSpPr>
        <p:spPr>
          <a:xfrm>
            <a:off x="5194851" y="1344916"/>
            <a:ext cx="4976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스마트팜에</a:t>
            </a:r>
            <a:r>
              <a:rPr lang="ko-KR" altLang="en-US" sz="1600" dirty="0"/>
              <a:t> 사용되는 센서 센싱 및 </a:t>
            </a:r>
            <a:r>
              <a:rPr lang="ko-KR" altLang="en-US" sz="1600" dirty="0" err="1"/>
              <a:t>스마트팜</a:t>
            </a:r>
            <a:r>
              <a:rPr lang="ko-KR" altLang="en-US" sz="1600" dirty="0"/>
              <a:t> 제어</a:t>
            </a:r>
          </a:p>
        </p:txBody>
      </p:sp>
    </p:spTree>
    <p:extLst>
      <p:ext uri="{BB962C8B-B14F-4D97-AF65-F5344CB8AC3E}">
        <p14:creationId xmlns:p14="http://schemas.microsoft.com/office/powerpoint/2010/main" val="3545588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관리체계 수립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56421" y="812365"/>
            <a:ext cx="3780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B55DB-18F8-BDD2-7F86-23DB1A86EF17}"/>
              </a:ext>
            </a:extLst>
          </p:cNvPr>
          <p:cNvSpPr txBox="1"/>
          <p:nvPr/>
        </p:nvSpPr>
        <p:spPr>
          <a:xfrm>
            <a:off x="556421" y="1006362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홍성민 </a:t>
            </a:r>
            <a:r>
              <a:rPr lang="en-US" altLang="ko-KR" sz="1600" b="1" dirty="0"/>
              <a:t>&amp; </a:t>
            </a:r>
            <a:r>
              <a:rPr lang="ko-KR" altLang="en-US" sz="1600" b="1" dirty="0"/>
              <a:t>마하나로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304CAD-C191-8942-C6AB-7719D3AD5457}"/>
              </a:ext>
            </a:extLst>
          </p:cNvPr>
          <p:cNvGraphicFramePr>
            <a:graphicFrameLocks noGrp="1"/>
          </p:cNvGraphicFramePr>
          <p:nvPr/>
        </p:nvGraphicFramePr>
        <p:xfrm>
          <a:off x="1288330" y="2295624"/>
          <a:ext cx="9582920" cy="43381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5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8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725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0926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/>
                        <a:t>개발구분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/>
                        <a:t>세부사항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0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0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0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849">
                <a:tc rowSpan="4">
                  <a:txBody>
                    <a:bodyPr/>
                    <a:lstStyle/>
                    <a:p>
                      <a:pPr algn="l" latinLnBrk="0"/>
                      <a:r>
                        <a:rPr lang="ko-KR" altLang="en-US" sz="1400" dirty="0"/>
                        <a:t>① 개발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1400" dirty="0" err="1"/>
                        <a:t>SpringBoot</a:t>
                      </a:r>
                      <a:r>
                        <a:rPr lang="ko-KR" altLang="en-US" sz="1400" dirty="0"/>
                        <a:t>와 </a:t>
                      </a:r>
                      <a:r>
                        <a:rPr lang="en-US" altLang="ko-KR" sz="1400" dirty="0"/>
                        <a:t>React API</a:t>
                      </a:r>
                      <a:r>
                        <a:rPr lang="ko-KR" altLang="en-US" sz="1400" dirty="0"/>
                        <a:t>통신을 통한 데이터 송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수신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1400" dirty="0" err="1"/>
                        <a:t>SpringBoot</a:t>
                      </a:r>
                      <a:r>
                        <a:rPr lang="ko-KR" altLang="en-US" sz="1400" dirty="0"/>
                        <a:t>와 </a:t>
                      </a:r>
                      <a:r>
                        <a:rPr lang="en-US" altLang="ko-KR" sz="1400" dirty="0"/>
                        <a:t>React </a:t>
                      </a:r>
                      <a:r>
                        <a:rPr lang="ko-KR" altLang="en-US" sz="1400" dirty="0"/>
                        <a:t>소켓통신을 통한 데이터 송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수신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33601"/>
                  </a:ext>
                </a:extLst>
              </a:tr>
              <a:tr h="571849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Flask</a:t>
                      </a:r>
                      <a:r>
                        <a:rPr lang="ko-KR" altLang="en-US" sz="1400" dirty="0"/>
                        <a:t>와 </a:t>
                      </a:r>
                      <a:r>
                        <a:rPr lang="en-US" altLang="ko-KR" sz="1400" dirty="0" err="1"/>
                        <a:t>SpringBoot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연동 후 </a:t>
                      </a:r>
                      <a:r>
                        <a:rPr lang="en-US" altLang="ko-KR" sz="1400" dirty="0"/>
                        <a:t>API</a:t>
                      </a:r>
                      <a:r>
                        <a:rPr lang="ko-KR" altLang="en-US" sz="1400" dirty="0"/>
                        <a:t>통신을 통한 작물 생장 정보 데이터 송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수신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라즈베리파이와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SpringBoot</a:t>
                      </a:r>
                      <a:r>
                        <a:rPr lang="en-US" altLang="ko-KR" sz="1400" dirty="0"/>
                        <a:t> API</a:t>
                      </a:r>
                      <a:r>
                        <a:rPr lang="ko-KR" altLang="en-US" sz="1400" dirty="0"/>
                        <a:t>통신을 통한 센서 데이터 송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수신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98511"/>
                  </a:ext>
                </a:extLst>
              </a:tr>
              <a:tr h="300649">
                <a:tc rowSpan="4">
                  <a:txBody>
                    <a:bodyPr/>
                    <a:lstStyle/>
                    <a:p>
                      <a:pPr algn="l" latinLnBrk="0"/>
                      <a:r>
                        <a:rPr lang="ko-KR" altLang="en-US" sz="1400" dirty="0"/>
                        <a:t>②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1400" dirty="0"/>
                        <a:t>Flask</a:t>
                      </a:r>
                      <a:r>
                        <a:rPr lang="ko-KR" altLang="en-US" sz="1400" dirty="0"/>
                        <a:t>↔ </a:t>
                      </a:r>
                      <a:r>
                        <a:rPr lang="en-US" altLang="ko-KR" sz="1400" dirty="0" err="1"/>
                        <a:t>SpringBoot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↔ </a:t>
                      </a:r>
                      <a:r>
                        <a:rPr lang="en-US" altLang="ko-KR" sz="1400" dirty="0"/>
                        <a:t>React </a:t>
                      </a:r>
                      <a:r>
                        <a:rPr lang="ko-KR" altLang="en-US" sz="1400" dirty="0"/>
                        <a:t>전체 테스트 및 개선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11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라즈베리파이</a:t>
                      </a:r>
                      <a:r>
                        <a:rPr lang="ko-KR" altLang="en-US" sz="1400" dirty="0"/>
                        <a:t> ↔ </a:t>
                      </a:r>
                      <a:r>
                        <a:rPr lang="en-US" altLang="ko-KR" sz="1400" dirty="0" err="1"/>
                        <a:t>SpringBoot</a:t>
                      </a:r>
                      <a:r>
                        <a:rPr lang="en-US" altLang="ko-KR" sz="1400" dirty="0"/>
                        <a:t> ↔ React </a:t>
                      </a:r>
                      <a:r>
                        <a:rPr lang="ko-KR" altLang="en-US" sz="1400" dirty="0"/>
                        <a:t>전체 테스트 및 개선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8384"/>
                  </a:ext>
                </a:extLst>
              </a:tr>
              <a:tr h="409265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1400" dirty="0"/>
                        <a:t>전체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9265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1400" dirty="0"/>
                        <a:t>시스템 통합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CDC8AB-CB2D-8545-A9C2-AA518537F556}"/>
              </a:ext>
            </a:extLst>
          </p:cNvPr>
          <p:cNvSpPr txBox="1"/>
          <p:nvPr/>
        </p:nvSpPr>
        <p:spPr>
          <a:xfrm>
            <a:off x="556421" y="1367661"/>
            <a:ext cx="28044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ko-KR" sz="1600" dirty="0"/>
              <a:t>Spring Boot ↔ React </a:t>
            </a:r>
            <a:r>
              <a:rPr lang="ko-KR" altLang="en-US" sz="1600" dirty="0"/>
              <a:t>통신</a:t>
            </a:r>
            <a:endParaRPr lang="en-US" altLang="ko-KR" sz="1600" dirty="0"/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ko-KR" sz="1600" dirty="0"/>
              <a:t>Spring Boot ↔ Flask </a:t>
            </a:r>
            <a:r>
              <a:rPr lang="ko-KR" altLang="en-US" sz="1600" dirty="0"/>
              <a:t>통신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38289-E66A-BB0D-57FD-5819B745AB83}"/>
              </a:ext>
            </a:extLst>
          </p:cNvPr>
          <p:cNvSpPr txBox="1"/>
          <p:nvPr/>
        </p:nvSpPr>
        <p:spPr>
          <a:xfrm>
            <a:off x="3426744" y="1367661"/>
            <a:ext cx="60972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ko-KR" sz="1600" dirty="0"/>
              <a:t>Spring Boot ↔ </a:t>
            </a:r>
            <a:r>
              <a:rPr lang="ko-KR" altLang="en-US" sz="1600" dirty="0" err="1"/>
              <a:t>라즈베리파이</a:t>
            </a:r>
            <a:r>
              <a:rPr lang="ko-KR" altLang="en-US" sz="1600" dirty="0"/>
              <a:t> 통신</a:t>
            </a:r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ko-KR" sz="1600" dirty="0"/>
              <a:t>React ↔ Spring Boot ↔ </a:t>
            </a:r>
            <a:r>
              <a:rPr lang="ko-KR" altLang="en-US" sz="1600" dirty="0" err="1"/>
              <a:t>라즈베리파이</a:t>
            </a:r>
            <a:r>
              <a:rPr lang="ko-KR" altLang="en-US" sz="1600" dirty="0"/>
              <a:t> 통신</a:t>
            </a:r>
          </a:p>
        </p:txBody>
      </p:sp>
    </p:spTree>
    <p:extLst>
      <p:ext uri="{BB962C8B-B14F-4D97-AF65-F5344CB8AC3E}">
        <p14:creationId xmlns:p14="http://schemas.microsoft.com/office/powerpoint/2010/main" val="358820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56421" y="812364"/>
            <a:ext cx="2274561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F6FC87B4-DF3C-B19F-D3E8-FB41998A3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21" y="2420100"/>
            <a:ext cx="3376798" cy="23571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BFB882-04F4-4E86-4E2D-7C0D29CEEB32}"/>
              </a:ext>
            </a:extLst>
          </p:cNvPr>
          <p:cNvSpPr txBox="1"/>
          <p:nvPr/>
        </p:nvSpPr>
        <p:spPr>
          <a:xfrm>
            <a:off x="556421" y="2050768"/>
            <a:ext cx="337679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컨트롤 패널</a:t>
            </a:r>
          </a:p>
        </p:txBody>
      </p:sp>
      <p:pic>
        <p:nvPicPr>
          <p:cNvPr id="5" name="그림 4" descr="실외, 야채, 식물, 정원이(가) 표시된 사진&#10;&#10;자동 생성된 설명">
            <a:extLst>
              <a:ext uri="{FF2B5EF4-FFF2-40B4-BE49-F238E27FC236}">
                <a16:creationId xmlns:a16="http://schemas.microsoft.com/office/drawing/2014/main" id="{19FF601D-F7F7-EF18-1C89-EE238CB68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132" y="2420100"/>
            <a:ext cx="3376797" cy="2357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32102-0E15-1276-9455-4BA4BC320914}"/>
              </a:ext>
            </a:extLst>
          </p:cNvPr>
          <p:cNvSpPr txBox="1"/>
          <p:nvPr/>
        </p:nvSpPr>
        <p:spPr>
          <a:xfrm>
            <a:off x="8271132" y="2050768"/>
            <a:ext cx="336444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작물 생장 유사도 분석 시스템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A7C4CE2-11D5-E2D1-57C6-CD0C3CBCCB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5611" r="17667" b="6575"/>
          <a:stretch/>
        </p:blipFill>
        <p:spPr>
          <a:xfrm>
            <a:off x="4413777" y="2417049"/>
            <a:ext cx="3376797" cy="23571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8CC4A1-3D74-35EC-CC83-390AB3EBC734}"/>
              </a:ext>
            </a:extLst>
          </p:cNvPr>
          <p:cNvSpPr txBox="1"/>
          <p:nvPr/>
        </p:nvSpPr>
        <p:spPr>
          <a:xfrm>
            <a:off x="4413777" y="2050768"/>
            <a:ext cx="337679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알림 기능</a:t>
            </a:r>
          </a:p>
        </p:txBody>
      </p:sp>
    </p:spTree>
    <p:extLst>
      <p:ext uri="{BB962C8B-B14F-4D97-AF65-F5344CB8AC3E}">
        <p14:creationId xmlns:p14="http://schemas.microsoft.com/office/powerpoint/2010/main" val="3345442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관리체계 수립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56421" y="812365"/>
            <a:ext cx="3780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B55DB-18F8-BDD2-7F86-23DB1A86EF17}"/>
              </a:ext>
            </a:extLst>
          </p:cNvPr>
          <p:cNvSpPr txBox="1"/>
          <p:nvPr/>
        </p:nvSpPr>
        <p:spPr>
          <a:xfrm>
            <a:off x="556421" y="100636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이지원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BF287-6676-9F11-7E15-0BCF71003B29}"/>
              </a:ext>
            </a:extLst>
          </p:cNvPr>
          <p:cNvSpPr txBox="1"/>
          <p:nvPr/>
        </p:nvSpPr>
        <p:spPr>
          <a:xfrm>
            <a:off x="556422" y="1367661"/>
            <a:ext cx="6245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구현한 웹을 토대로 앱 구현</a:t>
            </a:r>
          </a:p>
          <a:p>
            <a:pPr marL="180000" indent="-180000" latinLnBrk="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서버와 웹</a:t>
            </a:r>
            <a:r>
              <a:rPr lang="en-US" altLang="ko-KR" sz="1600" dirty="0"/>
              <a:t>·</a:t>
            </a:r>
            <a:r>
              <a:rPr lang="ko-KR" altLang="en-US" sz="1600" dirty="0"/>
              <a:t>앱 통신</a:t>
            </a:r>
            <a:endParaRPr lang="en-US" altLang="ko-KR" sz="1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76682DA-B8AD-5F74-3473-3A07761188E5}"/>
              </a:ext>
            </a:extLst>
          </p:cNvPr>
          <p:cNvGraphicFramePr>
            <a:graphicFrameLocks noGrp="1"/>
          </p:cNvGraphicFramePr>
          <p:nvPr/>
        </p:nvGraphicFramePr>
        <p:xfrm>
          <a:off x="2269188" y="2313992"/>
          <a:ext cx="7653625" cy="43614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1334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18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개발구분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세부사항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354">
                <a:tc rowSpan="6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① 개발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서버와의 데이터 송</a:t>
                      </a:r>
                      <a:r>
                        <a:rPr lang="en-US" altLang="ko-KR" sz="1400" dirty="0"/>
                        <a:t>·</a:t>
                      </a:r>
                      <a:r>
                        <a:rPr lang="ko-KR" altLang="en-US" sz="1400" dirty="0"/>
                        <a:t>수신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354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로그인 화면 및 기능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201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/>
                        <a:t>스마트팜</a:t>
                      </a:r>
                      <a:r>
                        <a:rPr lang="ko-KR" altLang="en-US" sz="1400" dirty="0"/>
                        <a:t> 원격 퓨즈박스 화면 및 기능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354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알림 화면 및 기능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354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설정 화면 및 기능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354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게시판 화면 및 기능 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354">
                <a:tc rowSpan="6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②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로그인 기능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354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/>
                        <a:t>스마트팜</a:t>
                      </a:r>
                      <a:r>
                        <a:rPr lang="ko-KR" altLang="en-US" sz="1400" dirty="0"/>
                        <a:t> 원격 퓨즈박스 기능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354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알림 기능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354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설정 기능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8354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게시판 기능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8354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시스템 통합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29B1DD51-26B0-9240-3978-FC037938BB78}"/>
              </a:ext>
            </a:extLst>
          </p:cNvPr>
          <p:cNvGrpSpPr/>
          <p:nvPr/>
        </p:nvGrpSpPr>
        <p:grpSpPr>
          <a:xfrm>
            <a:off x="8562158" y="1934601"/>
            <a:ext cx="1416795" cy="307777"/>
            <a:chOff x="10684599" y="541285"/>
            <a:chExt cx="1416795" cy="30777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FE0CE9-D303-7225-0F0B-81E1C3E78D63}"/>
                </a:ext>
              </a:extLst>
            </p:cNvPr>
            <p:cNvSpPr/>
            <p:nvPr/>
          </p:nvSpPr>
          <p:spPr>
            <a:xfrm>
              <a:off x="10684599" y="560174"/>
              <a:ext cx="270000" cy="27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846DD4-BDE0-F0E2-1C18-C3458E9748D6}"/>
                </a:ext>
              </a:extLst>
            </p:cNvPr>
            <p:cNvSpPr txBox="1"/>
            <p:nvPr/>
          </p:nvSpPr>
          <p:spPr>
            <a:xfrm>
              <a:off x="10954599" y="54128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웹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E3BA32-C9C5-79A7-1899-3C449B9C4A30}"/>
                </a:ext>
              </a:extLst>
            </p:cNvPr>
            <p:cNvSpPr/>
            <p:nvPr/>
          </p:nvSpPr>
          <p:spPr>
            <a:xfrm>
              <a:off x="11467192" y="560174"/>
              <a:ext cx="270000" cy="27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82156C-1F0E-2610-4887-AA72D13F91B2}"/>
                </a:ext>
              </a:extLst>
            </p:cNvPr>
            <p:cNvSpPr txBox="1"/>
            <p:nvPr/>
          </p:nvSpPr>
          <p:spPr>
            <a:xfrm>
              <a:off x="11737192" y="54128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앱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1914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A3E01-69F4-7DA9-EA1E-580F6C814C42}"/>
              </a:ext>
            </a:extLst>
          </p:cNvPr>
          <p:cNvSpPr txBox="1"/>
          <p:nvPr/>
        </p:nvSpPr>
        <p:spPr>
          <a:xfrm>
            <a:off x="4932861" y="3136612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</a:rPr>
              <a:t>감사합니다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D5B20C-11A3-3FC1-1F3A-E4D94494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2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612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스마트팜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컨트롤 패널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디스플레이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5832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8B78D6-8276-F413-DFB3-34F0579F8AD0}"/>
              </a:ext>
            </a:extLst>
          </p:cNvPr>
          <p:cNvGrpSpPr/>
          <p:nvPr/>
        </p:nvGrpSpPr>
        <p:grpSpPr>
          <a:xfrm>
            <a:off x="1444872" y="1162135"/>
            <a:ext cx="9302255" cy="5198400"/>
            <a:chOff x="1614616" y="831697"/>
            <a:chExt cx="9302255" cy="51984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88C86D-78A3-DE8C-C00B-7D3CE81C44ED}"/>
                </a:ext>
              </a:extLst>
            </p:cNvPr>
            <p:cNvGrpSpPr/>
            <p:nvPr/>
          </p:nvGrpSpPr>
          <p:grpSpPr>
            <a:xfrm>
              <a:off x="8253881" y="833321"/>
              <a:ext cx="2662990" cy="5196776"/>
              <a:chOff x="8253881" y="833321"/>
              <a:chExt cx="2662990" cy="519677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7031969-81CD-B9D3-DEAD-404FC5FBA117}"/>
                  </a:ext>
                </a:extLst>
              </p:cNvPr>
              <p:cNvSpPr/>
              <p:nvPr/>
            </p:nvSpPr>
            <p:spPr>
              <a:xfrm>
                <a:off x="8253881" y="833321"/>
                <a:ext cx="2662990" cy="51967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3D84AF0-0AB2-F41F-8927-B3B6ABB5603D}"/>
                  </a:ext>
                </a:extLst>
              </p:cNvPr>
              <p:cNvGrpSpPr/>
              <p:nvPr/>
            </p:nvGrpSpPr>
            <p:grpSpPr>
              <a:xfrm>
                <a:off x="8426334" y="896249"/>
                <a:ext cx="2310064" cy="837166"/>
                <a:chOff x="3846095" y="1777697"/>
                <a:chExt cx="2310064" cy="837166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3C73D9A8-0778-F9B7-C9F6-7873E8DF944A}"/>
                    </a:ext>
                  </a:extLst>
                </p:cNvPr>
                <p:cNvSpPr/>
                <p:nvPr/>
              </p:nvSpPr>
              <p:spPr>
                <a:xfrm>
                  <a:off x="4371474" y="2085474"/>
                  <a:ext cx="1259306" cy="52938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93BF4F01-CC3F-237A-70FB-DB0BD49B8194}"/>
                    </a:ext>
                  </a:extLst>
                </p:cNvPr>
                <p:cNvGrpSpPr/>
                <p:nvPr/>
              </p:nvGrpSpPr>
              <p:grpSpPr>
                <a:xfrm>
                  <a:off x="5803233" y="2173705"/>
                  <a:ext cx="352926" cy="352926"/>
                  <a:chOff x="5803233" y="2173705"/>
                  <a:chExt cx="352926" cy="352926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46698D90-97E3-275C-C70C-E7947858F6A0}"/>
                      </a:ext>
                    </a:extLst>
                  </p:cNvPr>
                  <p:cNvSpPr/>
                  <p:nvPr/>
                </p:nvSpPr>
                <p:spPr>
                  <a:xfrm>
                    <a:off x="5803233" y="2173705"/>
                    <a:ext cx="352926" cy="352926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2" name="그림 51">
                    <a:extLst>
                      <a:ext uri="{FF2B5EF4-FFF2-40B4-BE49-F238E27FC236}">
                        <a16:creationId xmlns:a16="http://schemas.microsoft.com/office/drawing/2014/main" id="{17DFFA11-F9F6-355C-BD82-91BDACD0C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9696" y="2260168"/>
                    <a:ext cx="180000" cy="18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550C6C0-5D6D-E030-45A1-41A66484E82E}"/>
                    </a:ext>
                  </a:extLst>
                </p:cNvPr>
                <p:cNvGrpSpPr/>
                <p:nvPr/>
              </p:nvGrpSpPr>
              <p:grpSpPr>
                <a:xfrm>
                  <a:off x="3846095" y="2173705"/>
                  <a:ext cx="352926" cy="352926"/>
                  <a:chOff x="3846095" y="2173705"/>
                  <a:chExt cx="352926" cy="352926"/>
                </a:xfrm>
              </p:grpSpPr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5E3977F8-4557-7051-1AE5-625B3464CCDA}"/>
                      </a:ext>
                    </a:extLst>
                  </p:cNvPr>
                  <p:cNvSpPr/>
                  <p:nvPr/>
                </p:nvSpPr>
                <p:spPr>
                  <a:xfrm>
                    <a:off x="3846095" y="2173705"/>
                    <a:ext cx="352926" cy="35292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0" name="그림 49">
                    <a:extLst>
                      <a:ext uri="{FF2B5EF4-FFF2-40B4-BE49-F238E27FC236}">
                        <a16:creationId xmlns:a16="http://schemas.microsoft.com/office/drawing/2014/main" id="{D1A0FAA4-90B9-F46E-59F8-BD51B2C8B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2558" y="2260168"/>
                    <a:ext cx="180000" cy="18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309C6C4-F6BB-D0F7-0C8D-8BCF0A64486B}"/>
                    </a:ext>
                  </a:extLst>
                </p:cNvPr>
                <p:cNvSpPr txBox="1"/>
                <p:nvPr/>
              </p:nvSpPr>
              <p:spPr>
                <a:xfrm>
                  <a:off x="4747692" y="1777697"/>
                  <a:ext cx="5068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b="1" dirty="0"/>
                    <a:t>LED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29D758D-C5F7-F1BF-6FA0-B4892AE6767C}"/>
                  </a:ext>
                </a:extLst>
              </p:cNvPr>
              <p:cNvGrpSpPr/>
              <p:nvPr/>
            </p:nvGrpSpPr>
            <p:grpSpPr>
              <a:xfrm>
                <a:off x="8426334" y="1818887"/>
                <a:ext cx="2310064" cy="837166"/>
                <a:chOff x="3846095" y="1777697"/>
                <a:chExt cx="2310064" cy="8371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01A4DC52-BBA7-1144-C837-476FEEE7B5D8}"/>
                    </a:ext>
                  </a:extLst>
                </p:cNvPr>
                <p:cNvSpPr/>
                <p:nvPr/>
              </p:nvSpPr>
              <p:spPr>
                <a:xfrm>
                  <a:off x="4371474" y="2085474"/>
                  <a:ext cx="1259306" cy="52938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83B304C9-98E8-5F08-1310-73668C0F9F59}"/>
                    </a:ext>
                  </a:extLst>
                </p:cNvPr>
                <p:cNvGrpSpPr/>
                <p:nvPr/>
              </p:nvGrpSpPr>
              <p:grpSpPr>
                <a:xfrm>
                  <a:off x="5803233" y="2173705"/>
                  <a:ext cx="352926" cy="352926"/>
                  <a:chOff x="5803233" y="2173705"/>
                  <a:chExt cx="352926" cy="352926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F9CB1449-E059-2E35-2319-FB38E99ABD0A}"/>
                      </a:ext>
                    </a:extLst>
                  </p:cNvPr>
                  <p:cNvSpPr/>
                  <p:nvPr/>
                </p:nvSpPr>
                <p:spPr>
                  <a:xfrm>
                    <a:off x="5803233" y="2173705"/>
                    <a:ext cx="352926" cy="352926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774B470E-E752-24F0-4C13-D0BF09CB55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9696" y="2260168"/>
                    <a:ext cx="180000" cy="18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DA40D6E9-D6C2-FADE-6C87-613C453F8518}"/>
                    </a:ext>
                  </a:extLst>
                </p:cNvPr>
                <p:cNvGrpSpPr/>
                <p:nvPr/>
              </p:nvGrpSpPr>
              <p:grpSpPr>
                <a:xfrm>
                  <a:off x="3846095" y="2173705"/>
                  <a:ext cx="352926" cy="352926"/>
                  <a:chOff x="3846095" y="2173705"/>
                  <a:chExt cx="352926" cy="352926"/>
                </a:xfrm>
              </p:grpSpPr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7492A077-4370-DACD-9B7D-279BB233F6E8}"/>
                      </a:ext>
                    </a:extLst>
                  </p:cNvPr>
                  <p:cNvSpPr/>
                  <p:nvPr/>
                </p:nvSpPr>
                <p:spPr>
                  <a:xfrm>
                    <a:off x="3846095" y="2173705"/>
                    <a:ext cx="352926" cy="35292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E4C5A19C-E959-CE6B-A655-D7E40E832F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2558" y="2260168"/>
                    <a:ext cx="180000" cy="18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7C7FC5B-8B29-56F4-338C-DF2E2B7E4528}"/>
                    </a:ext>
                  </a:extLst>
                </p:cNvPr>
                <p:cNvSpPr txBox="1"/>
                <p:nvPr/>
              </p:nvSpPr>
              <p:spPr>
                <a:xfrm>
                  <a:off x="4729257" y="1777697"/>
                  <a:ext cx="543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수온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DEB3202-DC79-C99A-9EA4-B5668283D1A6}"/>
                  </a:ext>
                </a:extLst>
              </p:cNvPr>
              <p:cNvGrpSpPr/>
              <p:nvPr/>
            </p:nvGrpSpPr>
            <p:grpSpPr>
              <a:xfrm>
                <a:off x="9673286" y="2742516"/>
                <a:ext cx="1063112" cy="955777"/>
                <a:chOff x="8564441" y="4156858"/>
                <a:chExt cx="1063112" cy="955777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313A61-46F1-50E9-ACE8-05A62A79CB4D}"/>
                    </a:ext>
                  </a:extLst>
                </p:cNvPr>
                <p:cNvSpPr/>
                <p:nvPr/>
              </p:nvSpPr>
              <p:spPr>
                <a:xfrm>
                  <a:off x="8771997" y="4464635"/>
                  <a:ext cx="648000" cy="648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CB75FCB-1D43-BA8A-26E6-88285733EDF5}"/>
                    </a:ext>
                  </a:extLst>
                </p:cNvPr>
                <p:cNvSpPr txBox="1"/>
                <p:nvPr/>
              </p:nvSpPr>
              <p:spPr>
                <a:xfrm>
                  <a:off x="8564441" y="4156858"/>
                  <a:ext cx="106311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환풍기 </a:t>
                  </a:r>
                  <a:r>
                    <a:rPr lang="en-US" altLang="ko-KR" sz="1400" b="1" dirty="0"/>
                    <a:t>ON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B10F94D-75F5-62CD-910D-C1E63B3C692A}"/>
                  </a:ext>
                </a:extLst>
              </p:cNvPr>
              <p:cNvGrpSpPr/>
              <p:nvPr/>
            </p:nvGrpSpPr>
            <p:grpSpPr>
              <a:xfrm>
                <a:off x="8426334" y="2742516"/>
                <a:ext cx="1114408" cy="955777"/>
                <a:chOff x="8538793" y="4156858"/>
                <a:chExt cx="1114408" cy="955777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F5FB34D-FE48-35F3-2DFC-263A426C15AE}"/>
                    </a:ext>
                  </a:extLst>
                </p:cNvPr>
                <p:cNvSpPr/>
                <p:nvPr/>
              </p:nvSpPr>
              <p:spPr>
                <a:xfrm>
                  <a:off x="8771997" y="4464635"/>
                  <a:ext cx="648000" cy="648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869EDD6-D354-7FD9-2EB7-B9E421734C08}"/>
                    </a:ext>
                  </a:extLst>
                </p:cNvPr>
                <p:cNvSpPr txBox="1"/>
                <p:nvPr/>
              </p:nvSpPr>
              <p:spPr>
                <a:xfrm>
                  <a:off x="8538793" y="4156858"/>
                  <a:ext cx="11144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환풍기 </a:t>
                  </a:r>
                  <a:r>
                    <a:rPr lang="en-US" altLang="ko-KR" sz="1400" b="1" dirty="0"/>
                    <a:t>OFF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7FC6F68-C8E0-F28D-4503-2AA038D7114A}"/>
                  </a:ext>
                </a:extLst>
              </p:cNvPr>
              <p:cNvGrpSpPr/>
              <p:nvPr/>
            </p:nvGrpSpPr>
            <p:grpSpPr>
              <a:xfrm>
                <a:off x="9232842" y="3852829"/>
                <a:ext cx="648000" cy="955777"/>
                <a:chOff x="8771997" y="4156858"/>
                <a:chExt cx="648000" cy="955777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673F0E6-5FB7-A6A6-9173-B621F64DE582}"/>
                    </a:ext>
                  </a:extLst>
                </p:cNvPr>
                <p:cNvSpPr/>
                <p:nvPr/>
              </p:nvSpPr>
              <p:spPr>
                <a:xfrm>
                  <a:off x="8771997" y="4464635"/>
                  <a:ext cx="648000" cy="64800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0A8B891-2FA2-C7A3-EC98-CFBFBAD5EA3E}"/>
                    </a:ext>
                  </a:extLst>
                </p:cNvPr>
                <p:cNvSpPr txBox="1"/>
                <p:nvPr/>
              </p:nvSpPr>
              <p:spPr>
                <a:xfrm>
                  <a:off x="8824128" y="4156858"/>
                  <a:ext cx="543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관수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E64F404-8B3B-8772-A7AE-44276DA998A9}"/>
                  </a:ext>
                </a:extLst>
              </p:cNvPr>
              <p:cNvGrpSpPr/>
              <p:nvPr/>
            </p:nvGrpSpPr>
            <p:grpSpPr>
              <a:xfrm>
                <a:off x="9722178" y="4965955"/>
                <a:ext cx="965329" cy="955777"/>
                <a:chOff x="8613333" y="4156858"/>
                <a:chExt cx="965329" cy="955777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7D457E0-7FCA-47AF-8063-BBC97D37CDB7}"/>
                    </a:ext>
                  </a:extLst>
                </p:cNvPr>
                <p:cNvSpPr/>
                <p:nvPr/>
              </p:nvSpPr>
              <p:spPr>
                <a:xfrm>
                  <a:off x="8771997" y="4464635"/>
                  <a:ext cx="648000" cy="64800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3117BCE-20AA-7624-2475-6A6D2BC5F1C5}"/>
                    </a:ext>
                  </a:extLst>
                </p:cNvPr>
                <p:cNvSpPr txBox="1"/>
                <p:nvPr/>
              </p:nvSpPr>
              <p:spPr>
                <a:xfrm>
                  <a:off x="8613333" y="4156858"/>
                  <a:ext cx="9653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원격 제어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3E817B9-E43B-427E-2037-B7528D81F286}"/>
                  </a:ext>
                </a:extLst>
              </p:cNvPr>
              <p:cNvGrpSpPr/>
              <p:nvPr/>
            </p:nvGrpSpPr>
            <p:grpSpPr>
              <a:xfrm>
                <a:off x="8500874" y="4965955"/>
                <a:ext cx="965329" cy="955777"/>
                <a:chOff x="8613333" y="4156858"/>
                <a:chExt cx="965329" cy="955777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F3BD4A3-BF83-DC52-FA35-352F306EC400}"/>
                    </a:ext>
                  </a:extLst>
                </p:cNvPr>
                <p:cNvSpPr/>
                <p:nvPr/>
              </p:nvSpPr>
              <p:spPr>
                <a:xfrm>
                  <a:off x="8771997" y="4464635"/>
                  <a:ext cx="648000" cy="64800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315FC6B-755A-6052-31AB-A033FC34569D}"/>
                    </a:ext>
                  </a:extLst>
                </p:cNvPr>
                <p:cNvSpPr txBox="1"/>
                <p:nvPr/>
              </p:nvSpPr>
              <p:spPr>
                <a:xfrm>
                  <a:off x="8613333" y="4156858"/>
                  <a:ext cx="9653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현장 제어</a:t>
                  </a: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ED6CF0A-795D-7B02-054C-D3B866364715}"/>
                </a:ext>
              </a:extLst>
            </p:cNvPr>
            <p:cNvGrpSpPr/>
            <p:nvPr/>
          </p:nvGrpSpPr>
          <p:grpSpPr>
            <a:xfrm>
              <a:off x="1614616" y="831697"/>
              <a:ext cx="6639263" cy="5198400"/>
              <a:chOff x="1614616" y="831697"/>
              <a:chExt cx="6639263" cy="51984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53D9903-8A73-BB45-C095-3B4A06596F97}"/>
                  </a:ext>
                </a:extLst>
              </p:cNvPr>
              <p:cNvSpPr/>
              <p:nvPr/>
            </p:nvSpPr>
            <p:spPr>
              <a:xfrm>
                <a:off x="1614616" y="831697"/>
                <a:ext cx="6639263" cy="5198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52B65A6-1B83-F457-6652-FC53CD04B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566" y="899524"/>
                <a:ext cx="6428426" cy="5022208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E79FF1-AAD2-8585-29EC-721CF0472562}"/>
              </a:ext>
            </a:extLst>
          </p:cNvPr>
          <p:cNvSpPr txBox="1"/>
          <p:nvPr/>
        </p:nvSpPr>
        <p:spPr>
          <a:xfrm>
            <a:off x="5819321" y="645837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89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723E76-7A39-822D-E57A-80FA9C89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14" y="1035700"/>
            <a:ext cx="3005962" cy="5009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DA26C-C968-A076-7B9D-86981252CCFF}"/>
              </a:ext>
            </a:extLst>
          </p:cNvPr>
          <p:cNvSpPr txBox="1"/>
          <p:nvPr/>
        </p:nvSpPr>
        <p:spPr>
          <a:xfrm>
            <a:off x="8185047" y="6131939"/>
            <a:ext cx="785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홈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811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앱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로그인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작물 상태 및 </a:t>
            </a:r>
            <a:r>
              <a:rPr lang="ko-KR" altLang="en-US" sz="2800" b="1" dirty="0" err="1"/>
              <a:t>스마트홈</a:t>
            </a:r>
            <a:r>
              <a:rPr lang="ko-KR" altLang="en-US" sz="2800" b="1" dirty="0"/>
              <a:t> 환경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7884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AC0A8-418F-E2A2-B8AF-28DB19083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24" y="1035698"/>
            <a:ext cx="3005963" cy="5009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1F67F-C218-9819-BD9D-6A26CDA6398D}"/>
              </a:ext>
            </a:extLst>
          </p:cNvPr>
          <p:cNvSpPr txBox="1"/>
          <p:nvPr/>
        </p:nvSpPr>
        <p:spPr>
          <a:xfrm>
            <a:off x="3098572" y="613193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로그인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396F4-FAA2-A6A6-5F7C-343DF3B76D5E}"/>
              </a:ext>
            </a:extLst>
          </p:cNvPr>
          <p:cNvSpPr txBox="1"/>
          <p:nvPr/>
        </p:nvSpPr>
        <p:spPr>
          <a:xfrm>
            <a:off x="5819321" y="645837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6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9E937A-D520-4102-A549-2FABBE05EBE5}"/>
              </a:ext>
            </a:extLst>
          </p:cNvPr>
          <p:cNvSpPr txBox="1"/>
          <p:nvPr/>
        </p:nvSpPr>
        <p:spPr>
          <a:xfrm>
            <a:off x="1996242" y="6131939"/>
            <a:ext cx="3179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/>
              <a:t>스마트홈</a:t>
            </a:r>
            <a:r>
              <a:rPr lang="ko-KR" altLang="en-US" sz="1400" dirty="0"/>
              <a:t> 원격 컨트롤 패널 화면</a:t>
            </a:r>
            <a:r>
              <a:rPr lang="en-US" altLang="ko-KR" sz="1400" dirty="0"/>
              <a:t>: LED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7A26C-F6DD-22D4-72D4-98180F290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24" y="1037967"/>
            <a:ext cx="3006625" cy="50110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EC68EB-7991-0946-28E2-079EEA5D8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51" y="1037969"/>
            <a:ext cx="3004601" cy="50076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8D735B-DA65-E0CB-6B82-B8DA14EF65F3}"/>
              </a:ext>
            </a:extLst>
          </p:cNvPr>
          <p:cNvSpPr txBox="1"/>
          <p:nvPr/>
        </p:nvSpPr>
        <p:spPr>
          <a:xfrm>
            <a:off x="6482875" y="6131938"/>
            <a:ext cx="4073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/>
              <a:t>스마트홈</a:t>
            </a:r>
            <a:r>
              <a:rPr lang="ko-KR" altLang="en-US" sz="1400" dirty="0"/>
              <a:t> 원격 컨트롤 패널 화면</a:t>
            </a:r>
            <a:r>
              <a:rPr lang="en-US" altLang="ko-KR" sz="1400" dirty="0"/>
              <a:t>: </a:t>
            </a:r>
            <a:r>
              <a:rPr lang="ko-KR" altLang="en-US" sz="1400" dirty="0"/>
              <a:t>원격 제어 변경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5548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웹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앱</a:t>
            </a:r>
            <a:r>
              <a:rPr lang="en-US" altLang="ko-KR" sz="2800" b="1" dirty="0"/>
              <a:t>: </a:t>
            </a:r>
            <a:r>
              <a:rPr lang="ko-KR" altLang="en-US" sz="2800" b="1" dirty="0" err="1"/>
              <a:t>스마트홈</a:t>
            </a:r>
            <a:r>
              <a:rPr lang="ko-KR" altLang="en-US" sz="2800" b="1" dirty="0"/>
              <a:t> 원격 컨트롤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5328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99E81-1560-C579-81AE-87BAED539886}"/>
              </a:ext>
            </a:extLst>
          </p:cNvPr>
          <p:cNvSpPr txBox="1"/>
          <p:nvPr/>
        </p:nvSpPr>
        <p:spPr>
          <a:xfrm>
            <a:off x="5769628" y="6458378"/>
            <a:ext cx="65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3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70B77E-6C95-B5DB-D926-655B0C21127C}"/>
              </a:ext>
            </a:extLst>
          </p:cNvPr>
          <p:cNvSpPr txBox="1"/>
          <p:nvPr/>
        </p:nvSpPr>
        <p:spPr>
          <a:xfrm>
            <a:off x="3188339" y="613193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설정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313120-405B-1688-6212-37CD3A362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26" y="1035698"/>
            <a:ext cx="3005962" cy="5009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8AC879-9D14-A076-B488-353E57F2D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13" y="1035699"/>
            <a:ext cx="3005962" cy="50099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EC5143-E303-8654-2C62-7E771A13D4F1}"/>
              </a:ext>
            </a:extLst>
          </p:cNvPr>
          <p:cNvSpPr txBox="1"/>
          <p:nvPr/>
        </p:nvSpPr>
        <p:spPr>
          <a:xfrm>
            <a:off x="8038329" y="613193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알림 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4905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웹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앱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설정 기능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알림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4680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19B56-DE37-E85A-07A9-8A23F1A8E67D}"/>
              </a:ext>
            </a:extLst>
          </p:cNvPr>
          <p:cNvSpPr txBox="1"/>
          <p:nvPr/>
        </p:nvSpPr>
        <p:spPr>
          <a:xfrm>
            <a:off x="5769628" y="6458378"/>
            <a:ext cx="65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60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수행방법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2952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3B89B-DDBB-D86D-4A12-243DFD135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1" y="1335585"/>
            <a:ext cx="11047117" cy="4718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18B80-1182-31E1-93BB-B25EDAC5FCF5}"/>
              </a:ext>
            </a:extLst>
          </p:cNvPr>
          <p:cNvSpPr txBox="1"/>
          <p:nvPr/>
        </p:nvSpPr>
        <p:spPr>
          <a:xfrm>
            <a:off x="9984174" y="6054328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캡스톤디자인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구조도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93C67-C6FF-D76F-727D-D9F7C9647FF9}"/>
              </a:ext>
            </a:extLst>
          </p:cNvPr>
          <p:cNvSpPr txBox="1"/>
          <p:nvPr/>
        </p:nvSpPr>
        <p:spPr>
          <a:xfrm>
            <a:off x="5769628" y="6458378"/>
            <a:ext cx="65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5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AFF19-2A09-ACFF-B158-722CC100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BA9CE-9F7F-EE53-FAAC-65C7C128E7A3}"/>
              </a:ext>
            </a:extLst>
          </p:cNvPr>
          <p:cNvSpPr txBox="1"/>
          <p:nvPr/>
        </p:nvSpPr>
        <p:spPr>
          <a:xfrm>
            <a:off x="458401" y="34842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구조도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93D9AC-C18F-B442-A464-0D3F22977279}"/>
              </a:ext>
            </a:extLst>
          </p:cNvPr>
          <p:cNvSpPr/>
          <p:nvPr/>
        </p:nvSpPr>
        <p:spPr>
          <a:xfrm>
            <a:off x="556421" y="812365"/>
            <a:ext cx="1104129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508782-A5CD-8638-776A-140E813526F1}"/>
              </a:ext>
            </a:extLst>
          </p:cNvPr>
          <p:cNvGrpSpPr/>
          <p:nvPr/>
        </p:nvGrpSpPr>
        <p:grpSpPr>
          <a:xfrm>
            <a:off x="788774" y="1070947"/>
            <a:ext cx="10614452" cy="5620870"/>
            <a:chOff x="683253" y="1070947"/>
            <a:chExt cx="10614452" cy="562087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FA75F70-D068-C36C-35E0-17999601D5EF}"/>
                </a:ext>
              </a:extLst>
            </p:cNvPr>
            <p:cNvGrpSpPr/>
            <p:nvPr/>
          </p:nvGrpSpPr>
          <p:grpSpPr>
            <a:xfrm>
              <a:off x="8211589" y="1070947"/>
              <a:ext cx="3086116" cy="1800000"/>
              <a:chOff x="8499121" y="1463531"/>
              <a:chExt cx="3086116" cy="1800000"/>
            </a:xfrm>
          </p:grpSpPr>
          <p:pic>
            <p:nvPicPr>
              <p:cNvPr id="35" name="그림 34" descr="휴대 전화, 스크린샷, 정보기기, 전자 기기이(가) 표시된 사진&#10;&#10;자동 생성된 설명">
                <a:extLst>
                  <a:ext uri="{FF2B5EF4-FFF2-40B4-BE49-F238E27FC236}">
                    <a16:creationId xmlns:a16="http://schemas.microsoft.com/office/drawing/2014/main" id="{A82A192C-1EE3-3813-97D4-AEA969A184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58" r="22977"/>
              <a:stretch/>
            </p:blipFill>
            <p:spPr>
              <a:xfrm>
                <a:off x="10610274" y="1463531"/>
                <a:ext cx="974963" cy="1800000"/>
              </a:xfrm>
              <a:prstGeom prst="rect">
                <a:avLst/>
              </a:prstGeom>
            </p:spPr>
          </p:pic>
          <p:pic>
            <p:nvPicPr>
              <p:cNvPr id="36" name="그림 35" descr="텍스트, 스크린샷, 직사각형, 디스플레이이(가) 표시된 사진&#10;&#10;자동 생성된 설명">
                <a:extLst>
                  <a:ext uri="{FF2B5EF4-FFF2-40B4-BE49-F238E27FC236}">
                    <a16:creationId xmlns:a16="http://schemas.microsoft.com/office/drawing/2014/main" id="{90BE6EBA-85BA-BE87-A99A-A0B8EBC5E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50" b="5003"/>
              <a:stretch/>
            </p:blipFill>
            <p:spPr>
              <a:xfrm>
                <a:off x="8499121" y="1463531"/>
                <a:ext cx="1995655" cy="1800000"/>
              </a:xfrm>
              <a:prstGeom prst="rect">
                <a:avLst/>
              </a:prstGeom>
            </p:spPr>
          </p:pic>
        </p:grpSp>
        <p:pic>
          <p:nvPicPr>
            <p:cNvPr id="13" name="그림 12" descr="스크린샷, 다채로움, 그래픽, 직사각형이(가) 표시된 사진&#10;&#10;자동 생성된 설명">
              <a:extLst>
                <a:ext uri="{FF2B5EF4-FFF2-40B4-BE49-F238E27FC236}">
                  <a16:creationId xmlns:a16="http://schemas.microsoft.com/office/drawing/2014/main" id="{5DE5EC8E-13D4-E41D-EB7B-A62B9A73C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2943" y="1070947"/>
              <a:ext cx="1800000" cy="1800000"/>
            </a:xfrm>
            <a:prstGeom prst="rect">
              <a:avLst/>
            </a:prstGeom>
          </p:spPr>
        </p:pic>
        <p:pic>
          <p:nvPicPr>
            <p:cNvPr id="14" name="그림 13" descr="스크린샷, 휴대 전화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5BBC1E82-A0EC-AACA-99C3-F25DE5D31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2" r="9821"/>
            <a:stretch/>
          </p:blipFill>
          <p:spPr>
            <a:xfrm>
              <a:off x="1071172" y="4510312"/>
              <a:ext cx="1446246" cy="1800000"/>
            </a:xfrm>
            <a:prstGeom prst="rect">
              <a:avLst/>
            </a:prstGeom>
          </p:spPr>
        </p:pic>
        <p:pic>
          <p:nvPicPr>
            <p:cNvPr id="15" name="그림 14" descr="그래픽, 클립아트, 만화 영화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B5AA1FE-B38B-C373-2236-F759813E8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95" y="1070947"/>
              <a:ext cx="1800000" cy="1800000"/>
            </a:xfrm>
            <a:prstGeom prst="rect">
              <a:avLst/>
            </a:prstGeom>
          </p:spPr>
        </p:pic>
        <p:sp>
          <p:nvSpPr>
            <p:cNvPr id="16" name="화살표: 왼쪽/오른쪽 15">
              <a:extLst>
                <a:ext uri="{FF2B5EF4-FFF2-40B4-BE49-F238E27FC236}">
                  <a16:creationId xmlns:a16="http://schemas.microsoft.com/office/drawing/2014/main" id="{1E168C66-407C-89B7-0EED-3B24FCB79A7C}"/>
                </a:ext>
              </a:extLst>
            </p:cNvPr>
            <p:cNvSpPr/>
            <p:nvPr/>
          </p:nvSpPr>
          <p:spPr>
            <a:xfrm>
              <a:off x="2991819" y="1794547"/>
              <a:ext cx="1263600" cy="352800"/>
            </a:xfrm>
            <a:prstGeom prst="left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화살표: 왼쪽/오른쪽 16">
              <a:extLst>
                <a:ext uri="{FF2B5EF4-FFF2-40B4-BE49-F238E27FC236}">
                  <a16:creationId xmlns:a16="http://schemas.microsoft.com/office/drawing/2014/main" id="{111D2BED-229D-9061-AF15-FA4195B39DEC}"/>
                </a:ext>
              </a:extLst>
            </p:cNvPr>
            <p:cNvSpPr/>
            <p:nvPr/>
          </p:nvSpPr>
          <p:spPr>
            <a:xfrm rot="5400000">
              <a:off x="1309230" y="3674693"/>
              <a:ext cx="970130" cy="352800"/>
            </a:xfrm>
            <a:prstGeom prst="left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9F0466A-998E-2916-A3F9-1A4C8E4A324F}"/>
                </a:ext>
              </a:extLst>
            </p:cNvPr>
            <p:cNvGrpSpPr/>
            <p:nvPr/>
          </p:nvGrpSpPr>
          <p:grpSpPr>
            <a:xfrm>
              <a:off x="7077080" y="5204304"/>
              <a:ext cx="4220625" cy="1165497"/>
              <a:chOff x="7282265" y="4835473"/>
              <a:chExt cx="4220625" cy="1165497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F742F15-143A-9157-DCBA-26730BEA5D80}"/>
                  </a:ext>
                </a:extLst>
              </p:cNvPr>
              <p:cNvGrpSpPr/>
              <p:nvPr/>
            </p:nvGrpSpPr>
            <p:grpSpPr>
              <a:xfrm>
                <a:off x="7282265" y="5662416"/>
                <a:ext cx="3747726" cy="338554"/>
                <a:chOff x="7282265" y="5662416"/>
                <a:chExt cx="3747726" cy="338554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0912F50-D107-3C97-81E0-36F4322F1937}"/>
                    </a:ext>
                  </a:extLst>
                </p:cNvPr>
                <p:cNvSpPr txBox="1"/>
                <p:nvPr/>
              </p:nvSpPr>
              <p:spPr>
                <a:xfrm>
                  <a:off x="7555963" y="5662416"/>
                  <a:ext cx="347402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/>
                    <a:t>REST API </a:t>
                  </a:r>
                  <a:r>
                    <a:rPr lang="ko-KR" altLang="en-US" sz="1600" dirty="0"/>
                    <a:t>통신</a:t>
                  </a:r>
                  <a:r>
                    <a:rPr lang="en-US" altLang="ko-KR" sz="1600" dirty="0"/>
                    <a:t>: </a:t>
                  </a:r>
                  <a:r>
                    <a:rPr lang="ko-KR" altLang="en-US" sz="1600" dirty="0"/>
                    <a:t>로그인 및 설정 정보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FAA78BD8-13F1-1F8C-3A3A-8D8D116BB10D}"/>
                    </a:ext>
                  </a:extLst>
                </p:cNvPr>
                <p:cNvSpPr/>
                <p:nvPr/>
              </p:nvSpPr>
              <p:spPr>
                <a:xfrm>
                  <a:off x="7282265" y="5694844"/>
                  <a:ext cx="273698" cy="273698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E45761F-9118-3238-3AD8-14458E70D6F9}"/>
                  </a:ext>
                </a:extLst>
              </p:cNvPr>
              <p:cNvGrpSpPr/>
              <p:nvPr/>
            </p:nvGrpSpPr>
            <p:grpSpPr>
              <a:xfrm>
                <a:off x="7282265" y="5248945"/>
                <a:ext cx="4015440" cy="338554"/>
                <a:chOff x="7282265" y="5247434"/>
                <a:chExt cx="4015440" cy="338554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9F40FD9-6A51-93F1-2C67-5C7294469791}"/>
                    </a:ext>
                  </a:extLst>
                </p:cNvPr>
                <p:cNvSpPr txBox="1"/>
                <p:nvPr/>
              </p:nvSpPr>
              <p:spPr>
                <a:xfrm>
                  <a:off x="7557579" y="5247434"/>
                  <a:ext cx="374012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/>
                    <a:t>소켓 통신</a:t>
                  </a:r>
                  <a:r>
                    <a:rPr lang="en-US" altLang="ko-KR" sz="1600" dirty="0"/>
                    <a:t>: </a:t>
                  </a:r>
                  <a:r>
                    <a:rPr lang="ko-KR" altLang="en-US" sz="1600" dirty="0" err="1"/>
                    <a:t>스마트팜</a:t>
                  </a:r>
                  <a:r>
                    <a:rPr lang="ko-KR" altLang="en-US" sz="1600" dirty="0"/>
                    <a:t> 센서 및 제어 정보</a:t>
                  </a: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C1886CDA-5315-6F67-A15C-6EA76532C73A}"/>
                    </a:ext>
                  </a:extLst>
                </p:cNvPr>
                <p:cNvSpPr/>
                <p:nvPr/>
              </p:nvSpPr>
              <p:spPr>
                <a:xfrm>
                  <a:off x="7282265" y="5279862"/>
                  <a:ext cx="273698" cy="27369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6B4447B-0649-0BCE-AE2A-CD195917060D}"/>
                  </a:ext>
                </a:extLst>
              </p:cNvPr>
              <p:cNvGrpSpPr/>
              <p:nvPr/>
            </p:nvGrpSpPr>
            <p:grpSpPr>
              <a:xfrm>
                <a:off x="7282265" y="4835473"/>
                <a:ext cx="4220625" cy="338554"/>
                <a:chOff x="7282265" y="5247434"/>
                <a:chExt cx="4220625" cy="338554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D63D4F9-13C8-301F-D61B-E11EA0D68166}"/>
                    </a:ext>
                  </a:extLst>
                </p:cNvPr>
                <p:cNvSpPr txBox="1"/>
                <p:nvPr/>
              </p:nvSpPr>
              <p:spPr>
                <a:xfrm>
                  <a:off x="7557579" y="5247434"/>
                  <a:ext cx="39453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/>
                    <a:t>파이프 통신</a:t>
                  </a:r>
                  <a:r>
                    <a:rPr lang="en-US" altLang="ko-KR" sz="1600" dirty="0"/>
                    <a:t>: </a:t>
                  </a:r>
                  <a:r>
                    <a:rPr lang="ko-KR" altLang="en-US" sz="1600" dirty="0" err="1"/>
                    <a:t>스마트팜</a:t>
                  </a:r>
                  <a:r>
                    <a:rPr lang="ko-KR" altLang="en-US" sz="1600" dirty="0"/>
                    <a:t> 센서 및 제어 정보</a:t>
                  </a: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5E753AEB-4C4A-56E2-8E15-337EA5F3B4DD}"/>
                    </a:ext>
                  </a:extLst>
                </p:cNvPr>
                <p:cNvSpPr/>
                <p:nvPr/>
              </p:nvSpPr>
              <p:spPr>
                <a:xfrm>
                  <a:off x="7282265" y="5279862"/>
                  <a:ext cx="273698" cy="27369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81ED064-61B5-50B9-201F-8290C588FE0B}"/>
                </a:ext>
              </a:extLst>
            </p:cNvPr>
            <p:cNvGrpSpPr/>
            <p:nvPr/>
          </p:nvGrpSpPr>
          <p:grpSpPr>
            <a:xfrm>
              <a:off x="6650467" y="1576143"/>
              <a:ext cx="1263600" cy="789608"/>
              <a:chOff x="6650467" y="1869582"/>
              <a:chExt cx="1263600" cy="789608"/>
            </a:xfrm>
          </p:grpSpPr>
          <p:sp>
            <p:nvSpPr>
              <p:cNvPr id="24" name="화살표: 왼쪽/오른쪽 23">
                <a:extLst>
                  <a:ext uri="{FF2B5EF4-FFF2-40B4-BE49-F238E27FC236}">
                    <a16:creationId xmlns:a16="http://schemas.microsoft.com/office/drawing/2014/main" id="{E4EC5B31-B267-EC7E-6F81-FCD53E071141}"/>
                  </a:ext>
                </a:extLst>
              </p:cNvPr>
              <p:cNvSpPr/>
              <p:nvPr/>
            </p:nvSpPr>
            <p:spPr>
              <a:xfrm>
                <a:off x="6650467" y="1869582"/>
                <a:ext cx="1263600" cy="352800"/>
              </a:xfrm>
              <a:prstGeom prst="leftRightArrow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화살표: 왼쪽/오른쪽 24">
                <a:extLst>
                  <a:ext uri="{FF2B5EF4-FFF2-40B4-BE49-F238E27FC236}">
                    <a16:creationId xmlns:a16="http://schemas.microsoft.com/office/drawing/2014/main" id="{056DA5F3-B49C-AF86-67B8-9F085B074DED}"/>
                  </a:ext>
                </a:extLst>
              </p:cNvPr>
              <p:cNvSpPr/>
              <p:nvPr/>
            </p:nvSpPr>
            <p:spPr>
              <a:xfrm>
                <a:off x="6650467" y="2306390"/>
                <a:ext cx="1263600" cy="352800"/>
              </a:xfrm>
              <a:prstGeom prst="left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51B1A0-B8AC-A823-0AA6-AC4CCA2271EA}"/>
                </a:ext>
              </a:extLst>
            </p:cNvPr>
            <p:cNvSpPr txBox="1"/>
            <p:nvPr/>
          </p:nvSpPr>
          <p:spPr>
            <a:xfrm>
              <a:off x="683253" y="6384040"/>
              <a:ext cx="22220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err="1"/>
                <a:t>라즈베리파이</a:t>
              </a:r>
              <a:r>
                <a:rPr lang="ko-KR" altLang="en-US" sz="1400" b="1" dirty="0"/>
                <a:t> 디스플레이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2F23D2-DB13-84EE-6FE9-03490BB3F834}"/>
                </a:ext>
              </a:extLst>
            </p:cNvPr>
            <p:cNvSpPr txBox="1"/>
            <p:nvPr/>
          </p:nvSpPr>
          <p:spPr>
            <a:xfrm>
              <a:off x="5181073" y="2944108"/>
              <a:ext cx="543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/>
                <a:t>서버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0AB1E8-CD29-476B-E34E-606630F07FFB}"/>
                </a:ext>
              </a:extLst>
            </p:cNvPr>
            <p:cNvSpPr txBox="1"/>
            <p:nvPr/>
          </p:nvSpPr>
          <p:spPr>
            <a:xfrm>
              <a:off x="9459534" y="2944106"/>
              <a:ext cx="590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/>
                <a:t>웹</a:t>
              </a:r>
              <a:r>
                <a:rPr lang="en-US" altLang="ko-KR" sz="1400" b="1" dirty="0"/>
                <a:t>·</a:t>
              </a:r>
              <a:r>
                <a:rPr lang="ko-KR" altLang="en-US" sz="1400" b="1" dirty="0"/>
                <a:t>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D89F73-DBEB-4468-44BF-40940FBCA36D}"/>
                </a:ext>
              </a:extLst>
            </p:cNvPr>
            <p:cNvSpPr txBox="1"/>
            <p:nvPr/>
          </p:nvSpPr>
          <p:spPr>
            <a:xfrm>
              <a:off x="1163353" y="2944107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 err="1"/>
                <a:t>라즈베리파이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0231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2279</Words>
  <Application>Microsoft Office PowerPoint</Application>
  <PresentationFormat>와이드스크린</PresentationFormat>
  <Paragraphs>663</Paragraphs>
  <Slides>31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함초롬바탕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수연</dc:creator>
  <cp:lastModifiedBy>마하나로</cp:lastModifiedBy>
  <cp:revision>3</cp:revision>
  <dcterms:created xsi:type="dcterms:W3CDTF">2023-03-06T01:09:11Z</dcterms:created>
  <dcterms:modified xsi:type="dcterms:W3CDTF">2023-09-06T01:06:53Z</dcterms:modified>
</cp:coreProperties>
</file>